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820" r:id="rId1"/>
  </p:sldMasterIdLst>
  <p:notesMasterIdLst>
    <p:notesMasterId r:id="rId15"/>
  </p:notesMasterIdLst>
  <p:sldIdLst>
    <p:sldId id="256" r:id="rId2"/>
    <p:sldId id="257" r:id="rId3"/>
    <p:sldId id="258" r:id="rId4"/>
    <p:sldId id="259" r:id="rId5"/>
    <p:sldId id="261" r:id="rId6"/>
    <p:sldId id="276" r:id="rId7"/>
    <p:sldId id="275" r:id="rId8"/>
    <p:sldId id="277" r:id="rId9"/>
    <p:sldId id="278" r:id="rId10"/>
    <p:sldId id="279" r:id="rId11"/>
    <p:sldId id="280" r:id="rId12"/>
    <p:sldId id="264" r:id="rId13"/>
    <p:sldId id="269" r:id="rId14"/>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2EF6011C-579A-4F9D-8ED1-7BB581343292}" v="45" dt="2025-01-12T11:58:28.586"/>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83007" autoAdjust="0"/>
  </p:normalViewPr>
  <p:slideViewPr>
    <p:cSldViewPr snapToGrid="0">
      <p:cViewPr varScale="1">
        <p:scale>
          <a:sx n="92" d="100"/>
          <a:sy n="92" d="100"/>
        </p:scale>
        <p:origin x="1278" y="7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21" Type="http://schemas.microsoft.com/office/2015/10/relationships/revisionInfo" Target="revisionInfo.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20" Type="http://schemas.microsoft.com/office/2016/11/relationships/changesInfo" Target="changesInfos/changesInfo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Wui Keat Yeoh" userId="7db793eb2bd7239f" providerId="LiveId" clId="{132E5DD0-3C3F-4995-9EEC-D60F80C9A9D2}"/>
    <pc:docChg chg="undo custSel addSld delSld modSld">
      <pc:chgData name="Wui Keat Yeoh" userId="7db793eb2bd7239f" providerId="LiveId" clId="{132E5DD0-3C3F-4995-9EEC-D60F80C9A9D2}" dt="2024-12-09T07:58:40.312" v="218" actId="20577"/>
      <pc:docMkLst>
        <pc:docMk/>
      </pc:docMkLst>
      <pc:sldChg chg="addSp delSp modSp mod modNotesTx">
        <pc:chgData name="Wui Keat Yeoh" userId="7db793eb2bd7239f" providerId="LiveId" clId="{132E5DD0-3C3F-4995-9EEC-D60F80C9A9D2}" dt="2024-12-09T07:58:40.312" v="218" actId="20577"/>
        <pc:sldMkLst>
          <pc:docMk/>
          <pc:sldMk cId="825346660" sldId="256"/>
        </pc:sldMkLst>
        <pc:spChg chg="mod">
          <ac:chgData name="Wui Keat Yeoh" userId="7db793eb2bd7239f" providerId="LiveId" clId="{132E5DD0-3C3F-4995-9EEC-D60F80C9A9D2}" dt="2024-12-09T06:27:23.629" v="28" actId="255"/>
          <ac:spMkLst>
            <pc:docMk/>
            <pc:sldMk cId="825346660" sldId="256"/>
            <ac:spMk id="2" creationId="{4CC7F7F7-C7CA-D5E1-8721-0D291B196B32}"/>
          </ac:spMkLst>
        </pc:spChg>
        <pc:spChg chg="mod">
          <ac:chgData name="Wui Keat Yeoh" userId="7db793eb2bd7239f" providerId="LiveId" clId="{132E5DD0-3C3F-4995-9EEC-D60F80C9A9D2}" dt="2024-12-09T06:27:13.379" v="26" actId="26606"/>
          <ac:spMkLst>
            <pc:docMk/>
            <pc:sldMk cId="825346660" sldId="256"/>
            <ac:spMk id="3" creationId="{FD9A0DDC-A98D-3409-3C35-C31C27796B29}"/>
          </ac:spMkLst>
        </pc:spChg>
      </pc:sldChg>
      <pc:sldChg chg="modSp mod modNotesTx">
        <pc:chgData name="Wui Keat Yeoh" userId="7db793eb2bd7239f" providerId="LiveId" clId="{132E5DD0-3C3F-4995-9EEC-D60F80C9A9D2}" dt="2024-12-09T06:31:09.600" v="50" actId="20577"/>
        <pc:sldMkLst>
          <pc:docMk/>
          <pc:sldMk cId="2194894940" sldId="257"/>
        </pc:sldMkLst>
        <pc:spChg chg="mod">
          <ac:chgData name="Wui Keat Yeoh" userId="7db793eb2bd7239f" providerId="LiveId" clId="{132E5DD0-3C3F-4995-9EEC-D60F80C9A9D2}" dt="2024-12-09T06:29:05.558" v="42" actId="11"/>
          <ac:spMkLst>
            <pc:docMk/>
            <pc:sldMk cId="2194894940" sldId="257"/>
            <ac:spMk id="46" creationId="{E3E76492-879D-5510-6AA0-2885BDDC5A01}"/>
          </ac:spMkLst>
        </pc:spChg>
      </pc:sldChg>
      <pc:sldChg chg="modSp mod modNotesTx">
        <pc:chgData name="Wui Keat Yeoh" userId="7db793eb2bd7239f" providerId="LiveId" clId="{132E5DD0-3C3F-4995-9EEC-D60F80C9A9D2}" dt="2024-12-09T06:31:22.278" v="51"/>
        <pc:sldMkLst>
          <pc:docMk/>
          <pc:sldMk cId="510150428" sldId="258"/>
        </pc:sldMkLst>
        <pc:spChg chg="mod">
          <ac:chgData name="Wui Keat Yeoh" userId="7db793eb2bd7239f" providerId="LiveId" clId="{132E5DD0-3C3F-4995-9EEC-D60F80C9A9D2}" dt="2024-12-09T06:29:33.981" v="44" actId="27636"/>
          <ac:spMkLst>
            <pc:docMk/>
            <pc:sldMk cId="510150428" sldId="258"/>
            <ac:spMk id="2" creationId="{B035F7BE-352E-CD5A-46B3-161305366576}"/>
          </ac:spMkLst>
        </pc:spChg>
        <pc:spChg chg="mod">
          <ac:chgData name="Wui Keat Yeoh" userId="7db793eb2bd7239f" providerId="LiveId" clId="{132E5DD0-3C3F-4995-9EEC-D60F80C9A9D2}" dt="2024-12-09T06:30:40.532" v="48" actId="12"/>
          <ac:spMkLst>
            <pc:docMk/>
            <pc:sldMk cId="510150428" sldId="258"/>
            <ac:spMk id="3" creationId="{19B13F90-C67A-5A07-DBA8-E42193287D53}"/>
          </ac:spMkLst>
        </pc:spChg>
      </pc:sldChg>
      <pc:sldChg chg="addSp delSp modSp mod modNotesTx">
        <pc:chgData name="Wui Keat Yeoh" userId="7db793eb2bd7239f" providerId="LiveId" clId="{132E5DD0-3C3F-4995-9EEC-D60F80C9A9D2}" dt="2024-12-09T06:37:19.304" v="71" actId="26606"/>
        <pc:sldMkLst>
          <pc:docMk/>
          <pc:sldMk cId="2665814887" sldId="259"/>
        </pc:sldMkLst>
        <pc:spChg chg="mod ord">
          <ac:chgData name="Wui Keat Yeoh" userId="7db793eb2bd7239f" providerId="LiveId" clId="{132E5DD0-3C3F-4995-9EEC-D60F80C9A9D2}" dt="2024-12-09T06:37:19.304" v="71" actId="26606"/>
          <ac:spMkLst>
            <pc:docMk/>
            <pc:sldMk cId="2665814887" sldId="259"/>
            <ac:spMk id="2" creationId="{82CA20BD-B29D-F992-9F6B-B21328E70ADA}"/>
          </ac:spMkLst>
        </pc:spChg>
        <pc:spChg chg="mod">
          <ac:chgData name="Wui Keat Yeoh" userId="7db793eb2bd7239f" providerId="LiveId" clId="{132E5DD0-3C3F-4995-9EEC-D60F80C9A9D2}" dt="2024-12-09T06:37:19.304" v="71" actId="26606"/>
          <ac:spMkLst>
            <pc:docMk/>
            <pc:sldMk cId="2665814887" sldId="259"/>
            <ac:spMk id="3" creationId="{BA55B8FF-48D0-BA33-1D2D-B2EC406D5421}"/>
          </ac:spMkLst>
        </pc:spChg>
      </pc:sldChg>
      <pc:sldChg chg="addSp delSp modSp mod modNotesTx">
        <pc:chgData name="Wui Keat Yeoh" userId="7db793eb2bd7239f" providerId="LiveId" clId="{132E5DD0-3C3F-4995-9EEC-D60F80C9A9D2}" dt="2024-12-09T06:39:53.780" v="83"/>
        <pc:sldMkLst>
          <pc:docMk/>
          <pc:sldMk cId="791250408" sldId="261"/>
        </pc:sldMkLst>
        <pc:spChg chg="mod">
          <ac:chgData name="Wui Keat Yeoh" userId="7db793eb2bd7239f" providerId="LiveId" clId="{132E5DD0-3C3F-4995-9EEC-D60F80C9A9D2}" dt="2024-12-09T06:39:28.856" v="81" actId="26606"/>
          <ac:spMkLst>
            <pc:docMk/>
            <pc:sldMk cId="791250408" sldId="261"/>
            <ac:spMk id="2" creationId="{F6270802-8751-970B-F409-935E1B21A768}"/>
          </ac:spMkLst>
        </pc:spChg>
        <pc:spChg chg="mod ord">
          <ac:chgData name="Wui Keat Yeoh" userId="7db793eb2bd7239f" providerId="LiveId" clId="{132E5DD0-3C3F-4995-9EEC-D60F80C9A9D2}" dt="2024-12-09T06:39:28.856" v="81" actId="26606"/>
          <ac:spMkLst>
            <pc:docMk/>
            <pc:sldMk cId="791250408" sldId="261"/>
            <ac:spMk id="3" creationId="{73950D3F-E551-653A-C44C-FC2976765F58}"/>
          </ac:spMkLst>
        </pc:spChg>
      </pc:sldChg>
      <pc:sldChg chg="addSp delSp modSp mod modNotesTx">
        <pc:chgData name="Wui Keat Yeoh" userId="7db793eb2bd7239f" providerId="LiveId" clId="{132E5DD0-3C3F-4995-9EEC-D60F80C9A9D2}" dt="2024-12-09T06:53:33.502" v="107"/>
        <pc:sldMkLst>
          <pc:docMk/>
          <pc:sldMk cId="906396312" sldId="262"/>
        </pc:sldMkLst>
      </pc:sldChg>
      <pc:sldChg chg="addSp delSp modSp mod modNotesTx">
        <pc:chgData name="Wui Keat Yeoh" userId="7db793eb2bd7239f" providerId="LiveId" clId="{132E5DD0-3C3F-4995-9EEC-D60F80C9A9D2}" dt="2024-12-09T07:46:01.821" v="215" actId="20577"/>
        <pc:sldMkLst>
          <pc:docMk/>
          <pc:sldMk cId="2693286564" sldId="263"/>
        </pc:sldMkLst>
      </pc:sldChg>
      <pc:sldChg chg="addSp delSp modSp mod modNotesTx">
        <pc:chgData name="Wui Keat Yeoh" userId="7db793eb2bd7239f" providerId="LiveId" clId="{132E5DD0-3C3F-4995-9EEC-D60F80C9A9D2}" dt="2024-12-09T07:49:00.487" v="217" actId="20577"/>
        <pc:sldMkLst>
          <pc:docMk/>
          <pc:sldMk cId="2873528197" sldId="264"/>
        </pc:sldMkLst>
        <pc:spChg chg="mod">
          <ac:chgData name="Wui Keat Yeoh" userId="7db793eb2bd7239f" providerId="LiveId" clId="{132E5DD0-3C3F-4995-9EEC-D60F80C9A9D2}" dt="2024-12-09T07:24:00.965" v="125"/>
          <ac:spMkLst>
            <pc:docMk/>
            <pc:sldMk cId="2873528197" sldId="264"/>
            <ac:spMk id="2" creationId="{CDC8C695-B6D0-59B9-1D94-94F1BE55EB07}"/>
          </ac:spMkLst>
        </pc:spChg>
        <pc:spChg chg="mod">
          <ac:chgData name="Wui Keat Yeoh" userId="7db793eb2bd7239f" providerId="LiveId" clId="{132E5DD0-3C3F-4995-9EEC-D60F80C9A9D2}" dt="2024-12-09T07:24:29.540" v="129" actId="12"/>
          <ac:spMkLst>
            <pc:docMk/>
            <pc:sldMk cId="2873528197" sldId="264"/>
            <ac:spMk id="3" creationId="{4ACB3764-A416-44BC-82C8-7F4DB38E7D36}"/>
          </ac:spMkLst>
        </pc:spChg>
      </pc:sldChg>
      <pc:sldChg chg="addSp modSp mod modNotesTx">
        <pc:chgData name="Wui Keat Yeoh" userId="7db793eb2bd7239f" providerId="LiveId" clId="{132E5DD0-3C3F-4995-9EEC-D60F80C9A9D2}" dt="2024-12-09T07:37:27.376" v="191" actId="1076"/>
        <pc:sldMkLst>
          <pc:docMk/>
          <pc:sldMk cId="115171349" sldId="265"/>
        </pc:sldMkLst>
      </pc:sldChg>
      <pc:sldChg chg="del">
        <pc:chgData name="Wui Keat Yeoh" userId="7db793eb2bd7239f" providerId="LiveId" clId="{132E5DD0-3C3F-4995-9EEC-D60F80C9A9D2}" dt="2024-12-09T07:40:37.241" v="206" actId="2696"/>
        <pc:sldMkLst>
          <pc:docMk/>
          <pc:sldMk cId="4289202360" sldId="266"/>
        </pc:sldMkLst>
      </pc:sldChg>
      <pc:sldChg chg="del">
        <pc:chgData name="Wui Keat Yeoh" userId="7db793eb2bd7239f" providerId="LiveId" clId="{132E5DD0-3C3F-4995-9EEC-D60F80C9A9D2}" dt="2024-12-09T07:40:37.241" v="206" actId="2696"/>
        <pc:sldMkLst>
          <pc:docMk/>
          <pc:sldMk cId="3556865346" sldId="267"/>
        </pc:sldMkLst>
      </pc:sldChg>
      <pc:sldChg chg="del">
        <pc:chgData name="Wui Keat Yeoh" userId="7db793eb2bd7239f" providerId="LiveId" clId="{132E5DD0-3C3F-4995-9EEC-D60F80C9A9D2}" dt="2024-12-09T07:40:37.241" v="206" actId="2696"/>
        <pc:sldMkLst>
          <pc:docMk/>
          <pc:sldMk cId="4033373828" sldId="268"/>
        </pc:sldMkLst>
      </pc:sldChg>
      <pc:sldChg chg="addSp modSp mod setBg setClrOvrMap">
        <pc:chgData name="Wui Keat Yeoh" userId="7db793eb2bd7239f" providerId="LiveId" clId="{132E5DD0-3C3F-4995-9EEC-D60F80C9A9D2}" dt="2024-12-09T07:41:23.438" v="212" actId="12"/>
        <pc:sldMkLst>
          <pc:docMk/>
          <pc:sldMk cId="1627707046" sldId="269"/>
        </pc:sldMkLst>
        <pc:spChg chg="mod">
          <ac:chgData name="Wui Keat Yeoh" userId="7db793eb2bd7239f" providerId="LiveId" clId="{132E5DD0-3C3F-4995-9EEC-D60F80C9A9D2}" dt="2024-12-09T07:40:53.338" v="207" actId="26606"/>
          <ac:spMkLst>
            <pc:docMk/>
            <pc:sldMk cId="1627707046" sldId="269"/>
            <ac:spMk id="2" creationId="{C29EC5E8-CF55-C5AE-D69C-4CDB57A25F4E}"/>
          </ac:spMkLst>
        </pc:spChg>
      </pc:sldChg>
      <pc:sldChg chg="addSp delSp modSp add mod modNotesTx">
        <pc:chgData name="Wui Keat Yeoh" userId="7db793eb2bd7239f" providerId="LiveId" clId="{132E5DD0-3C3F-4995-9EEC-D60F80C9A9D2}" dt="2024-12-09T07:40:19.071" v="205"/>
        <pc:sldMkLst>
          <pc:docMk/>
          <pc:sldMk cId="3561138026" sldId="270"/>
        </pc:sldMkLst>
      </pc:sldChg>
    </pc:docChg>
  </pc:docChgLst>
  <pc:docChgLst>
    <pc:chgData name="Wui Keat Yeoh" userId="7db793eb2bd7239f" providerId="LiveId" clId="{2EF6011C-579A-4F9D-8ED1-7BB581343292}"/>
    <pc:docChg chg="undo custSel addSld delSld modSld sldOrd">
      <pc:chgData name="Wui Keat Yeoh" userId="7db793eb2bd7239f" providerId="LiveId" clId="{2EF6011C-579A-4F9D-8ED1-7BB581343292}" dt="2025-01-12T12:02:12.800" v="1263" actId="20577"/>
      <pc:docMkLst>
        <pc:docMk/>
      </pc:docMkLst>
      <pc:sldChg chg="addSp delSp modSp mod modAnim modNotesTx">
        <pc:chgData name="Wui Keat Yeoh" userId="7db793eb2bd7239f" providerId="LiveId" clId="{2EF6011C-579A-4F9D-8ED1-7BB581343292}" dt="2025-01-12T12:01:10.212" v="1251" actId="20577"/>
        <pc:sldMkLst>
          <pc:docMk/>
          <pc:sldMk cId="825346660" sldId="256"/>
        </pc:sldMkLst>
        <pc:spChg chg="mod">
          <ac:chgData name="Wui Keat Yeoh" userId="7db793eb2bd7239f" providerId="LiveId" clId="{2EF6011C-579A-4F9D-8ED1-7BB581343292}" dt="2025-01-12T11:37:45.685" v="1130" actId="26606"/>
          <ac:spMkLst>
            <pc:docMk/>
            <pc:sldMk cId="825346660" sldId="256"/>
            <ac:spMk id="2" creationId="{4CC7F7F7-C7CA-D5E1-8721-0D291B196B32}"/>
          </ac:spMkLst>
        </pc:spChg>
        <pc:spChg chg="mod">
          <ac:chgData name="Wui Keat Yeoh" userId="7db793eb2bd7239f" providerId="LiveId" clId="{2EF6011C-579A-4F9D-8ED1-7BB581343292}" dt="2025-01-12T11:37:45.685" v="1130" actId="26606"/>
          <ac:spMkLst>
            <pc:docMk/>
            <pc:sldMk cId="825346660" sldId="256"/>
            <ac:spMk id="3" creationId="{FD9A0DDC-A98D-3409-3C35-C31C27796B29}"/>
          </ac:spMkLst>
        </pc:spChg>
        <pc:spChg chg="add">
          <ac:chgData name="Wui Keat Yeoh" userId="7db793eb2bd7239f" providerId="LiveId" clId="{2EF6011C-579A-4F9D-8ED1-7BB581343292}" dt="2025-01-12T11:37:45.685" v="1130" actId="26606"/>
          <ac:spMkLst>
            <pc:docMk/>
            <pc:sldMk cId="825346660" sldId="256"/>
            <ac:spMk id="10" creationId="{F5F0CD5C-72F3-4090-8A69-8E15CB432AC2}"/>
          </ac:spMkLst>
        </pc:spChg>
        <pc:spChg chg="add">
          <ac:chgData name="Wui Keat Yeoh" userId="7db793eb2bd7239f" providerId="LiveId" clId="{2EF6011C-579A-4F9D-8ED1-7BB581343292}" dt="2025-01-12T11:37:45.685" v="1130" actId="26606"/>
          <ac:spMkLst>
            <pc:docMk/>
            <pc:sldMk cId="825346660" sldId="256"/>
            <ac:spMk id="12" creationId="{217496A2-9394-4FB7-BA0E-717D2D2E7A43}"/>
          </ac:spMkLst>
        </pc:spChg>
        <pc:spChg chg="add">
          <ac:chgData name="Wui Keat Yeoh" userId="7db793eb2bd7239f" providerId="LiveId" clId="{2EF6011C-579A-4F9D-8ED1-7BB581343292}" dt="2025-01-12T11:37:45.685" v="1130" actId="26606"/>
          <ac:spMkLst>
            <pc:docMk/>
            <pc:sldMk cId="825346660" sldId="256"/>
            <ac:spMk id="18" creationId="{67374FB5-CBB7-46FF-95B5-2251BC6856ED}"/>
          </ac:spMkLst>
        </pc:spChg>
        <pc:spChg chg="add">
          <ac:chgData name="Wui Keat Yeoh" userId="7db793eb2bd7239f" providerId="LiveId" clId="{2EF6011C-579A-4F9D-8ED1-7BB581343292}" dt="2025-01-12T11:37:45.685" v="1130" actId="26606"/>
          <ac:spMkLst>
            <pc:docMk/>
            <pc:sldMk cId="825346660" sldId="256"/>
            <ac:spMk id="20" creationId="{34BCEAB7-D9E0-40A4-9254-8593BD346EAB}"/>
          </ac:spMkLst>
        </pc:spChg>
        <pc:spChg chg="add">
          <ac:chgData name="Wui Keat Yeoh" userId="7db793eb2bd7239f" providerId="LiveId" clId="{2EF6011C-579A-4F9D-8ED1-7BB581343292}" dt="2025-01-12T11:37:45.685" v="1130" actId="26606"/>
          <ac:spMkLst>
            <pc:docMk/>
            <pc:sldMk cId="825346660" sldId="256"/>
            <ac:spMk id="24" creationId="{9185A8D7-2F20-4F7A-97BE-21DB1654C7F7}"/>
          </ac:spMkLst>
        </pc:spChg>
        <pc:spChg chg="add">
          <ac:chgData name="Wui Keat Yeoh" userId="7db793eb2bd7239f" providerId="LiveId" clId="{2EF6011C-579A-4F9D-8ED1-7BB581343292}" dt="2025-01-12T11:37:45.685" v="1130" actId="26606"/>
          <ac:spMkLst>
            <pc:docMk/>
            <pc:sldMk cId="825346660" sldId="256"/>
            <ac:spMk id="26" creationId="{CB65BD56-22B3-4E13-BFCA-B8E8BEB92D6C}"/>
          </ac:spMkLst>
        </pc:spChg>
        <pc:spChg chg="add">
          <ac:chgData name="Wui Keat Yeoh" userId="7db793eb2bd7239f" providerId="LiveId" clId="{2EF6011C-579A-4F9D-8ED1-7BB581343292}" dt="2025-01-12T11:37:45.685" v="1130" actId="26606"/>
          <ac:spMkLst>
            <pc:docMk/>
            <pc:sldMk cId="825346660" sldId="256"/>
            <ac:spMk id="28" creationId="{6790ED68-BCA0-4247-A72F-1CB85DF068C3}"/>
          </ac:spMkLst>
        </pc:spChg>
        <pc:spChg chg="add">
          <ac:chgData name="Wui Keat Yeoh" userId="7db793eb2bd7239f" providerId="LiveId" clId="{2EF6011C-579A-4F9D-8ED1-7BB581343292}" dt="2025-01-12T11:37:45.685" v="1130" actId="26606"/>
          <ac:spMkLst>
            <pc:docMk/>
            <pc:sldMk cId="825346660" sldId="256"/>
            <ac:spMk id="30" creationId="{DD0F2B3F-DC55-4FA7-B667-1ACD07920937}"/>
          </ac:spMkLst>
        </pc:spChg>
        <pc:picChg chg="add del mod">
          <ac:chgData name="Wui Keat Yeoh" userId="7db793eb2bd7239f" providerId="LiveId" clId="{2EF6011C-579A-4F9D-8ED1-7BB581343292}" dt="2025-01-12T11:37:42.508" v="1129" actId="478"/>
          <ac:picMkLst>
            <pc:docMk/>
            <pc:sldMk cId="825346660" sldId="256"/>
            <ac:picMk id="4" creationId="{50F46E9F-2BF3-11F4-75A4-3740FB46E217}"/>
          </ac:picMkLst>
        </pc:picChg>
        <pc:picChg chg="add mod modCrop">
          <ac:chgData name="Wui Keat Yeoh" userId="7db793eb2bd7239f" providerId="LiveId" clId="{2EF6011C-579A-4F9D-8ED1-7BB581343292}" dt="2025-01-12T11:37:38.204" v="1128" actId="1076"/>
          <ac:picMkLst>
            <pc:docMk/>
            <pc:sldMk cId="825346660" sldId="256"/>
            <ac:picMk id="5" creationId="{1A0FAD7C-2CFD-882F-8404-FBF9EBB35059}"/>
          </ac:picMkLst>
        </pc:picChg>
      </pc:sldChg>
      <pc:sldChg chg="addSp delSp modSp mod modNotesTx">
        <pc:chgData name="Wui Keat Yeoh" userId="7db793eb2bd7239f" providerId="LiveId" clId="{2EF6011C-579A-4F9D-8ED1-7BB581343292}" dt="2025-01-12T12:01:14.016" v="1252" actId="20577"/>
        <pc:sldMkLst>
          <pc:docMk/>
          <pc:sldMk cId="2194894940" sldId="257"/>
        </pc:sldMkLst>
        <pc:spChg chg="mod">
          <ac:chgData name="Wui Keat Yeoh" userId="7db793eb2bd7239f" providerId="LiveId" clId="{2EF6011C-579A-4F9D-8ED1-7BB581343292}" dt="2025-01-12T11:40:17.729" v="1141" actId="26606"/>
          <ac:spMkLst>
            <pc:docMk/>
            <pc:sldMk cId="2194894940" sldId="257"/>
            <ac:spMk id="2" creationId="{AB7253AF-8316-73D6-788B-7FE33E40E42F}"/>
          </ac:spMkLst>
        </pc:spChg>
        <pc:spChg chg="mod ord">
          <ac:chgData name="Wui Keat Yeoh" userId="7db793eb2bd7239f" providerId="LiveId" clId="{2EF6011C-579A-4F9D-8ED1-7BB581343292}" dt="2025-01-12T11:42:29.777" v="1150" actId="1076"/>
          <ac:spMkLst>
            <pc:docMk/>
            <pc:sldMk cId="2194894940" sldId="257"/>
            <ac:spMk id="46" creationId="{E3E76492-879D-5510-6AA0-2885BDDC5A01}"/>
          </ac:spMkLst>
        </pc:spChg>
        <pc:spChg chg="add">
          <ac:chgData name="Wui Keat Yeoh" userId="7db793eb2bd7239f" providerId="LiveId" clId="{2EF6011C-579A-4F9D-8ED1-7BB581343292}" dt="2025-01-12T11:40:17.729" v="1141" actId="26606"/>
          <ac:spMkLst>
            <pc:docMk/>
            <pc:sldMk cId="2194894940" sldId="257"/>
            <ac:spMk id="48" creationId="{EB6743CF-E74B-4A3C-A785-599069DB89DF}"/>
          </ac:spMkLst>
        </pc:spChg>
        <pc:spChg chg="add del">
          <ac:chgData name="Wui Keat Yeoh" userId="7db793eb2bd7239f" providerId="LiveId" clId="{2EF6011C-579A-4F9D-8ED1-7BB581343292}" dt="2025-01-12T11:39:40.367" v="1136" actId="26606"/>
          <ac:spMkLst>
            <pc:docMk/>
            <pc:sldMk cId="2194894940" sldId="257"/>
            <ac:spMk id="51" creationId="{3BCB5F6A-9EB0-40B0-9D13-3023E9A20508}"/>
          </ac:spMkLst>
        </pc:spChg>
        <pc:picChg chg="add del mod ord">
          <ac:chgData name="Wui Keat Yeoh" userId="7db793eb2bd7239f" providerId="LiveId" clId="{2EF6011C-579A-4F9D-8ED1-7BB581343292}" dt="2025-01-12T11:39:26.669" v="1134" actId="478"/>
          <ac:picMkLst>
            <pc:docMk/>
            <pc:sldMk cId="2194894940" sldId="257"/>
            <ac:picMk id="3" creationId="{F04D9E9C-A10F-3A86-7B23-8A17C01492DA}"/>
          </ac:picMkLst>
        </pc:picChg>
        <pc:picChg chg="add mod modCrop">
          <ac:chgData name="Wui Keat Yeoh" userId="7db793eb2bd7239f" providerId="LiveId" clId="{2EF6011C-579A-4F9D-8ED1-7BB581343292}" dt="2025-01-12T11:40:17.729" v="1141" actId="26606"/>
          <ac:picMkLst>
            <pc:docMk/>
            <pc:sldMk cId="2194894940" sldId="257"/>
            <ac:picMk id="4" creationId="{B5EC306F-BC5D-DED2-95CD-517ECD6B0DDC}"/>
          </ac:picMkLst>
        </pc:picChg>
      </pc:sldChg>
      <pc:sldChg chg="addSp modSp mod modNotesTx">
        <pc:chgData name="Wui Keat Yeoh" userId="7db793eb2bd7239f" providerId="LiveId" clId="{2EF6011C-579A-4F9D-8ED1-7BB581343292}" dt="2025-01-12T12:01:17.451" v="1253" actId="20577"/>
        <pc:sldMkLst>
          <pc:docMk/>
          <pc:sldMk cId="510150428" sldId="258"/>
        </pc:sldMkLst>
        <pc:spChg chg="mod">
          <ac:chgData name="Wui Keat Yeoh" userId="7db793eb2bd7239f" providerId="LiveId" clId="{2EF6011C-579A-4F9D-8ED1-7BB581343292}" dt="2025-01-06T07:37:55.241" v="34" actId="27636"/>
          <ac:spMkLst>
            <pc:docMk/>
            <pc:sldMk cId="510150428" sldId="258"/>
            <ac:spMk id="2" creationId="{B035F7BE-352E-CD5A-46B3-161305366576}"/>
          </ac:spMkLst>
        </pc:spChg>
        <pc:spChg chg="mod">
          <ac:chgData name="Wui Keat Yeoh" userId="7db793eb2bd7239f" providerId="LiveId" clId="{2EF6011C-579A-4F9D-8ED1-7BB581343292}" dt="2025-01-12T11:45:32.603" v="1182" actId="20577"/>
          <ac:spMkLst>
            <pc:docMk/>
            <pc:sldMk cId="510150428" sldId="258"/>
            <ac:spMk id="3" creationId="{19B13F90-C67A-5A07-DBA8-E42193287D53}"/>
          </ac:spMkLst>
        </pc:spChg>
        <pc:picChg chg="add mod">
          <ac:chgData name="Wui Keat Yeoh" userId="7db793eb2bd7239f" providerId="LiveId" clId="{2EF6011C-579A-4F9D-8ED1-7BB581343292}" dt="2025-01-06T08:27:52.248" v="105" actId="1076"/>
          <ac:picMkLst>
            <pc:docMk/>
            <pc:sldMk cId="510150428" sldId="258"/>
            <ac:picMk id="4" creationId="{21B1E3CD-7C06-00AF-1D53-2CF5999683C0}"/>
          </ac:picMkLst>
        </pc:picChg>
      </pc:sldChg>
      <pc:sldChg chg="addSp delSp modSp mod modNotesTx">
        <pc:chgData name="Wui Keat Yeoh" userId="7db793eb2bd7239f" providerId="LiveId" clId="{2EF6011C-579A-4F9D-8ED1-7BB581343292}" dt="2025-01-12T12:01:20.680" v="1254" actId="20577"/>
        <pc:sldMkLst>
          <pc:docMk/>
          <pc:sldMk cId="2665814887" sldId="259"/>
        </pc:sldMkLst>
        <pc:spChg chg="mod">
          <ac:chgData name="Wui Keat Yeoh" userId="7db793eb2bd7239f" providerId="LiveId" clId="{2EF6011C-579A-4F9D-8ED1-7BB581343292}" dt="2025-01-06T07:47:03.411" v="103"/>
          <ac:spMkLst>
            <pc:docMk/>
            <pc:sldMk cId="2665814887" sldId="259"/>
            <ac:spMk id="2" creationId="{82CA20BD-B29D-F992-9F6B-B21328E70ADA}"/>
          </ac:spMkLst>
        </pc:spChg>
        <pc:spChg chg="mod">
          <ac:chgData name="Wui Keat Yeoh" userId="7db793eb2bd7239f" providerId="LiveId" clId="{2EF6011C-579A-4F9D-8ED1-7BB581343292}" dt="2025-01-12T11:41:25.382" v="1147" actId="14100"/>
          <ac:spMkLst>
            <pc:docMk/>
            <pc:sldMk cId="2665814887" sldId="259"/>
            <ac:spMk id="3" creationId="{BA55B8FF-48D0-BA33-1D2D-B2EC406D5421}"/>
          </ac:spMkLst>
        </pc:spChg>
        <pc:picChg chg="add mod ord modCrop">
          <ac:chgData name="Wui Keat Yeoh" userId="7db793eb2bd7239f" providerId="LiveId" clId="{2EF6011C-579A-4F9D-8ED1-7BB581343292}" dt="2025-01-06T08:32:33.568" v="118" actId="732"/>
          <ac:picMkLst>
            <pc:docMk/>
            <pc:sldMk cId="2665814887" sldId="259"/>
            <ac:picMk id="4" creationId="{B8CA69D5-0327-A0A4-0655-B2D41B45E6D2}"/>
          </ac:picMkLst>
        </pc:picChg>
      </pc:sldChg>
      <pc:sldChg chg="modSp mod modNotesTx">
        <pc:chgData name="Wui Keat Yeoh" userId="7db793eb2bd7239f" providerId="LiveId" clId="{2EF6011C-579A-4F9D-8ED1-7BB581343292}" dt="2025-01-12T12:02:01.740" v="1262" actId="20577"/>
        <pc:sldMkLst>
          <pc:docMk/>
          <pc:sldMk cId="791250408" sldId="261"/>
        </pc:sldMkLst>
        <pc:spChg chg="mod">
          <ac:chgData name="Wui Keat Yeoh" userId="7db793eb2bd7239f" providerId="LiveId" clId="{2EF6011C-579A-4F9D-8ED1-7BB581343292}" dt="2025-01-10T12:07:49.649" v="212" actId="20577"/>
          <ac:spMkLst>
            <pc:docMk/>
            <pc:sldMk cId="791250408" sldId="261"/>
            <ac:spMk id="2" creationId="{F6270802-8751-970B-F409-935E1B21A768}"/>
          </ac:spMkLst>
        </pc:spChg>
        <pc:spChg chg="mod">
          <ac:chgData name="Wui Keat Yeoh" userId="7db793eb2bd7239f" providerId="LiveId" clId="{2EF6011C-579A-4F9D-8ED1-7BB581343292}" dt="2025-01-12T11:49:32.660" v="1200" actId="14100"/>
          <ac:spMkLst>
            <pc:docMk/>
            <pc:sldMk cId="791250408" sldId="261"/>
            <ac:spMk id="3" creationId="{73950D3F-E551-653A-C44C-FC2976765F58}"/>
          </ac:spMkLst>
        </pc:spChg>
        <pc:picChg chg="mod">
          <ac:chgData name="Wui Keat Yeoh" userId="7db793eb2bd7239f" providerId="LiveId" clId="{2EF6011C-579A-4F9D-8ED1-7BB581343292}" dt="2025-01-12T11:47:00.768" v="1188" actId="1076"/>
          <ac:picMkLst>
            <pc:docMk/>
            <pc:sldMk cId="791250408" sldId="261"/>
            <ac:picMk id="5" creationId="{3A464166-6AD9-6F0E-14E3-4482A7F4E741}"/>
          </ac:picMkLst>
        </pc:picChg>
      </pc:sldChg>
      <pc:sldChg chg="addSp modSp del mod modNotesTx">
        <pc:chgData name="Wui Keat Yeoh" userId="7db793eb2bd7239f" providerId="LiveId" clId="{2EF6011C-579A-4F9D-8ED1-7BB581343292}" dt="2025-01-12T05:59:32.105" v="1027" actId="2696"/>
        <pc:sldMkLst>
          <pc:docMk/>
          <pc:sldMk cId="906396312" sldId="262"/>
        </pc:sldMkLst>
      </pc:sldChg>
      <pc:sldChg chg="modSp del mod">
        <pc:chgData name="Wui Keat Yeoh" userId="7db793eb2bd7239f" providerId="LiveId" clId="{2EF6011C-579A-4F9D-8ED1-7BB581343292}" dt="2025-01-06T09:26:29.493" v="165" actId="47"/>
        <pc:sldMkLst>
          <pc:docMk/>
          <pc:sldMk cId="2693286564" sldId="263"/>
        </pc:sldMkLst>
      </pc:sldChg>
      <pc:sldChg chg="addSp delSp modSp mod modNotesTx">
        <pc:chgData name="Wui Keat Yeoh" userId="7db793eb2bd7239f" providerId="LiveId" clId="{2EF6011C-579A-4F9D-8ED1-7BB581343292}" dt="2025-01-12T12:01:48.105" v="1260" actId="20577"/>
        <pc:sldMkLst>
          <pc:docMk/>
          <pc:sldMk cId="2873528197" sldId="264"/>
        </pc:sldMkLst>
        <pc:spChg chg="mod">
          <ac:chgData name="Wui Keat Yeoh" userId="7db793eb2bd7239f" providerId="LiveId" clId="{2EF6011C-579A-4F9D-8ED1-7BB581343292}" dt="2025-01-12T06:00:40.808" v="1031" actId="26606"/>
          <ac:spMkLst>
            <pc:docMk/>
            <pc:sldMk cId="2873528197" sldId="264"/>
            <ac:spMk id="2" creationId="{CDC8C695-B6D0-59B9-1D94-94F1BE55EB07}"/>
          </ac:spMkLst>
        </pc:spChg>
        <pc:spChg chg="mod">
          <ac:chgData name="Wui Keat Yeoh" userId="7db793eb2bd7239f" providerId="LiveId" clId="{2EF6011C-579A-4F9D-8ED1-7BB581343292}" dt="2025-01-12T06:13:52.296" v="1104" actId="113"/>
          <ac:spMkLst>
            <pc:docMk/>
            <pc:sldMk cId="2873528197" sldId="264"/>
            <ac:spMk id="3" creationId="{4ACB3764-A416-44BC-82C8-7F4DB38E7D36}"/>
          </ac:spMkLst>
        </pc:spChg>
        <pc:spChg chg="add">
          <ac:chgData name="Wui Keat Yeoh" userId="7db793eb2bd7239f" providerId="LiveId" clId="{2EF6011C-579A-4F9D-8ED1-7BB581343292}" dt="2025-01-12T06:00:40.808" v="1031" actId="26606"/>
          <ac:spMkLst>
            <pc:docMk/>
            <pc:sldMk cId="2873528197" sldId="264"/>
            <ac:spMk id="9" creationId="{EB6743CF-E74B-4A3C-A785-599069DB89DF}"/>
          </ac:spMkLst>
        </pc:spChg>
        <pc:picChg chg="add mod ord">
          <ac:chgData name="Wui Keat Yeoh" userId="7db793eb2bd7239f" providerId="LiveId" clId="{2EF6011C-579A-4F9D-8ED1-7BB581343292}" dt="2025-01-12T11:58:53.009" v="1246" actId="1076"/>
          <ac:picMkLst>
            <pc:docMk/>
            <pc:sldMk cId="2873528197" sldId="264"/>
            <ac:picMk id="4" creationId="{63DAF26D-0BE0-654A-BEA4-7D17547F0146}"/>
          </ac:picMkLst>
        </pc:picChg>
        <pc:picChg chg="del mod">
          <ac:chgData name="Wui Keat Yeoh" userId="7db793eb2bd7239f" providerId="LiveId" clId="{2EF6011C-579A-4F9D-8ED1-7BB581343292}" dt="2025-01-12T06:00:31.570" v="1030" actId="478"/>
          <ac:picMkLst>
            <pc:docMk/>
            <pc:sldMk cId="2873528197" sldId="264"/>
            <ac:picMk id="4" creationId="{EBDCED71-8AA4-B194-A6A7-2C5CA0379454}"/>
          </ac:picMkLst>
        </pc:picChg>
        <pc:picChg chg="add del mod modCrop">
          <ac:chgData name="Wui Keat Yeoh" userId="7db793eb2bd7239f" providerId="LiveId" clId="{2EF6011C-579A-4F9D-8ED1-7BB581343292}" dt="2025-01-12T06:00:29.683" v="1029" actId="478"/>
          <ac:picMkLst>
            <pc:docMk/>
            <pc:sldMk cId="2873528197" sldId="264"/>
            <ac:picMk id="5" creationId="{31E401AD-6619-3F6D-5666-83C3F709644B}"/>
          </ac:picMkLst>
        </pc:picChg>
        <pc:picChg chg="add mod">
          <ac:chgData name="Wui Keat Yeoh" userId="7db793eb2bd7239f" providerId="LiveId" clId="{2EF6011C-579A-4F9D-8ED1-7BB581343292}" dt="2025-01-12T11:58:56.572" v="1247" actId="1076"/>
          <ac:picMkLst>
            <pc:docMk/>
            <pc:sldMk cId="2873528197" sldId="264"/>
            <ac:picMk id="5" creationId="{9306E71E-9E58-62BC-5970-D3D5F5C3C4FA}"/>
          </ac:picMkLst>
        </pc:picChg>
        <pc:picChg chg="add">
          <ac:chgData name="Wui Keat Yeoh" userId="7db793eb2bd7239f" providerId="LiveId" clId="{2EF6011C-579A-4F9D-8ED1-7BB581343292}" dt="2025-01-12T06:00:40.808" v="1031" actId="26606"/>
          <ac:picMkLst>
            <pc:docMk/>
            <pc:sldMk cId="2873528197" sldId="264"/>
            <ac:picMk id="6" creationId="{55BA41F0-9A64-26E6-D5BA-A0792B2569F0}"/>
          </ac:picMkLst>
        </pc:picChg>
        <pc:picChg chg="add mod ord">
          <ac:chgData name="Wui Keat Yeoh" userId="7db793eb2bd7239f" providerId="LiveId" clId="{2EF6011C-579A-4F9D-8ED1-7BB581343292}" dt="2025-01-12T11:59:10.184" v="1250" actId="167"/>
          <ac:picMkLst>
            <pc:docMk/>
            <pc:sldMk cId="2873528197" sldId="264"/>
            <ac:picMk id="7" creationId="{7962F974-62C6-34D0-B077-7F1C29C167A3}"/>
          </ac:picMkLst>
        </pc:picChg>
      </pc:sldChg>
      <pc:sldChg chg="del">
        <pc:chgData name="Wui Keat Yeoh" userId="7db793eb2bd7239f" providerId="LiveId" clId="{2EF6011C-579A-4F9D-8ED1-7BB581343292}" dt="2025-01-12T06:14:26.906" v="1105" actId="47"/>
        <pc:sldMkLst>
          <pc:docMk/>
          <pc:sldMk cId="115171349" sldId="265"/>
        </pc:sldMkLst>
      </pc:sldChg>
      <pc:sldChg chg="addSp delSp modSp mod modNotesTx">
        <pc:chgData name="Wui Keat Yeoh" userId="7db793eb2bd7239f" providerId="LiveId" clId="{2EF6011C-579A-4F9D-8ED1-7BB581343292}" dt="2025-01-12T12:01:51.665" v="1261" actId="20577"/>
        <pc:sldMkLst>
          <pc:docMk/>
          <pc:sldMk cId="1627707046" sldId="269"/>
        </pc:sldMkLst>
        <pc:spChg chg="mod">
          <ac:chgData name="Wui Keat Yeoh" userId="7db793eb2bd7239f" providerId="LiveId" clId="{2EF6011C-579A-4F9D-8ED1-7BB581343292}" dt="2025-01-12T06:17:20.634" v="1124" actId="26606"/>
          <ac:spMkLst>
            <pc:docMk/>
            <pc:sldMk cId="1627707046" sldId="269"/>
            <ac:spMk id="2" creationId="{C29EC5E8-CF55-C5AE-D69C-4CDB57A25F4E}"/>
          </ac:spMkLst>
        </pc:spChg>
        <pc:spChg chg="del mod">
          <ac:chgData name="Wui Keat Yeoh" userId="7db793eb2bd7239f" providerId="LiveId" clId="{2EF6011C-579A-4F9D-8ED1-7BB581343292}" dt="2025-01-12T06:17:20.634" v="1124" actId="26606"/>
          <ac:spMkLst>
            <pc:docMk/>
            <pc:sldMk cId="1627707046" sldId="269"/>
            <ac:spMk id="3" creationId="{0CCBB553-936F-25D4-5EF0-0DE1D1322DE7}"/>
          </ac:spMkLst>
        </pc:spChg>
        <pc:spChg chg="del">
          <ac:chgData name="Wui Keat Yeoh" userId="7db793eb2bd7239f" providerId="LiveId" clId="{2EF6011C-579A-4F9D-8ED1-7BB581343292}" dt="2025-01-12T06:17:20.634" v="1124" actId="26606"/>
          <ac:spMkLst>
            <pc:docMk/>
            <pc:sldMk cId="1627707046" sldId="269"/>
            <ac:spMk id="16" creationId="{0663EB55-934F-42EF-80DE-098647DE7A01}"/>
          </ac:spMkLst>
        </pc:spChg>
        <pc:spChg chg="add">
          <ac:chgData name="Wui Keat Yeoh" userId="7db793eb2bd7239f" providerId="LiveId" clId="{2EF6011C-579A-4F9D-8ED1-7BB581343292}" dt="2025-01-12T06:17:20.634" v="1124" actId="26606"/>
          <ac:spMkLst>
            <pc:docMk/>
            <pc:sldMk cId="1627707046" sldId="269"/>
            <ac:spMk id="22" creationId="{9F4444CE-BC8D-4D61-B303-4C05614E62AB}"/>
          </ac:spMkLst>
        </pc:spChg>
        <pc:spChg chg="add">
          <ac:chgData name="Wui Keat Yeoh" userId="7db793eb2bd7239f" providerId="LiveId" clId="{2EF6011C-579A-4F9D-8ED1-7BB581343292}" dt="2025-01-12T06:17:20.634" v="1124" actId="26606"/>
          <ac:spMkLst>
            <pc:docMk/>
            <pc:sldMk cId="1627707046" sldId="269"/>
            <ac:spMk id="24" creationId="{73772B81-181F-48B7-8826-4D9686D15DF5}"/>
          </ac:spMkLst>
        </pc:spChg>
        <pc:spChg chg="add">
          <ac:chgData name="Wui Keat Yeoh" userId="7db793eb2bd7239f" providerId="LiveId" clId="{2EF6011C-579A-4F9D-8ED1-7BB581343292}" dt="2025-01-12T06:17:20.634" v="1124" actId="26606"/>
          <ac:spMkLst>
            <pc:docMk/>
            <pc:sldMk cId="1627707046" sldId="269"/>
            <ac:spMk id="26" creationId="{B2205F6E-03C6-4E92-877C-E2482F6599AA}"/>
          </ac:spMkLst>
        </pc:spChg>
        <pc:graphicFrameChg chg="add">
          <ac:chgData name="Wui Keat Yeoh" userId="7db793eb2bd7239f" providerId="LiveId" clId="{2EF6011C-579A-4F9D-8ED1-7BB581343292}" dt="2025-01-12T06:17:20.634" v="1124" actId="26606"/>
          <ac:graphicFrameMkLst>
            <pc:docMk/>
            <pc:sldMk cId="1627707046" sldId="269"/>
            <ac:graphicFrameMk id="18" creationId="{CDD926E7-B6CB-9DBC-0D37-F58EF7AC3B3B}"/>
          </ac:graphicFrameMkLst>
        </pc:graphicFrameChg>
        <pc:picChg chg="del">
          <ac:chgData name="Wui Keat Yeoh" userId="7db793eb2bd7239f" providerId="LiveId" clId="{2EF6011C-579A-4F9D-8ED1-7BB581343292}" dt="2025-01-12T06:17:13.089" v="1123" actId="478"/>
          <ac:picMkLst>
            <pc:docMk/>
            <pc:sldMk cId="1627707046" sldId="269"/>
            <ac:picMk id="4" creationId="{3153766C-0E55-1B6D-ACD2-3BC0CFA4E03D}"/>
          </ac:picMkLst>
        </pc:picChg>
        <pc:cxnChg chg="del">
          <ac:chgData name="Wui Keat Yeoh" userId="7db793eb2bd7239f" providerId="LiveId" clId="{2EF6011C-579A-4F9D-8ED1-7BB581343292}" dt="2025-01-12T06:17:20.634" v="1124" actId="26606"/>
          <ac:cxnSpMkLst>
            <pc:docMk/>
            <pc:sldMk cId="1627707046" sldId="269"/>
            <ac:cxnSpMk id="14" creationId="{B31FD3CE-CE0A-4FD9-967C-4D340CA3788F}"/>
          </ac:cxnSpMkLst>
        </pc:cxnChg>
      </pc:sldChg>
      <pc:sldChg chg="del">
        <pc:chgData name="Wui Keat Yeoh" userId="7db793eb2bd7239f" providerId="LiveId" clId="{2EF6011C-579A-4F9D-8ED1-7BB581343292}" dt="2025-01-12T06:14:26.906" v="1105" actId="47"/>
        <pc:sldMkLst>
          <pc:docMk/>
          <pc:sldMk cId="3920891225" sldId="271"/>
        </pc:sldMkLst>
      </pc:sldChg>
      <pc:sldChg chg="del">
        <pc:chgData name="Wui Keat Yeoh" userId="7db793eb2bd7239f" providerId="LiveId" clId="{2EF6011C-579A-4F9D-8ED1-7BB581343292}" dt="2025-01-12T06:14:26.906" v="1105" actId="47"/>
        <pc:sldMkLst>
          <pc:docMk/>
          <pc:sldMk cId="1134796086" sldId="272"/>
        </pc:sldMkLst>
      </pc:sldChg>
      <pc:sldChg chg="addSp delSp modSp add del mod modNotesTx">
        <pc:chgData name="Wui Keat Yeoh" userId="7db793eb2bd7239f" providerId="LiveId" clId="{2EF6011C-579A-4F9D-8ED1-7BB581343292}" dt="2025-01-12T05:59:32.105" v="1027" actId="2696"/>
        <pc:sldMkLst>
          <pc:docMk/>
          <pc:sldMk cId="3518123205" sldId="273"/>
        </pc:sldMkLst>
      </pc:sldChg>
      <pc:sldChg chg="addSp delSp modSp add del mod modNotesTx">
        <pc:chgData name="Wui Keat Yeoh" userId="7db793eb2bd7239f" providerId="LiveId" clId="{2EF6011C-579A-4F9D-8ED1-7BB581343292}" dt="2025-01-12T05:59:32.105" v="1027" actId="2696"/>
        <pc:sldMkLst>
          <pc:docMk/>
          <pc:sldMk cId="1858638966" sldId="274"/>
        </pc:sldMkLst>
      </pc:sldChg>
      <pc:sldChg chg="addSp delSp modSp add mod modNotesTx">
        <pc:chgData name="Wui Keat Yeoh" userId="7db793eb2bd7239f" providerId="LiveId" clId="{2EF6011C-579A-4F9D-8ED1-7BB581343292}" dt="2025-01-12T12:01:24.635" v="1255" actId="20577"/>
        <pc:sldMkLst>
          <pc:docMk/>
          <pc:sldMk cId="4141544300" sldId="275"/>
        </pc:sldMkLst>
        <pc:spChg chg="mod ord">
          <ac:chgData name="Wui Keat Yeoh" userId="7db793eb2bd7239f" providerId="LiveId" clId="{2EF6011C-579A-4F9D-8ED1-7BB581343292}" dt="2025-01-11T12:38:05.266" v="781" actId="26606"/>
          <ac:spMkLst>
            <pc:docMk/>
            <pc:sldMk cId="4141544300" sldId="275"/>
            <ac:spMk id="2" creationId="{547886D2-851A-C5F3-5E0D-FB2D14E8DCE9}"/>
          </ac:spMkLst>
        </pc:spChg>
        <pc:spChg chg="mod">
          <ac:chgData name="Wui Keat Yeoh" userId="7db793eb2bd7239f" providerId="LiveId" clId="{2EF6011C-579A-4F9D-8ED1-7BB581343292}" dt="2025-01-12T11:52:16.628" v="1217" actId="1076"/>
          <ac:spMkLst>
            <pc:docMk/>
            <pc:sldMk cId="4141544300" sldId="275"/>
            <ac:spMk id="3" creationId="{6ED4C358-6B57-198E-5A44-E84BBDD3C081}"/>
          </ac:spMkLst>
        </pc:spChg>
        <pc:spChg chg="add del">
          <ac:chgData name="Wui Keat Yeoh" userId="7db793eb2bd7239f" providerId="LiveId" clId="{2EF6011C-579A-4F9D-8ED1-7BB581343292}" dt="2025-01-11T12:38:05.266" v="781" actId="26606"/>
          <ac:spMkLst>
            <pc:docMk/>
            <pc:sldMk cId="4141544300" sldId="275"/>
            <ac:spMk id="23" creationId="{EB6743CF-E74B-4A3C-A785-599069DB89DF}"/>
          </ac:spMkLst>
        </pc:spChg>
        <pc:spChg chg="add">
          <ac:chgData name="Wui Keat Yeoh" userId="7db793eb2bd7239f" providerId="LiveId" clId="{2EF6011C-579A-4F9D-8ED1-7BB581343292}" dt="2025-01-11T12:38:05.266" v="781" actId="26606"/>
          <ac:spMkLst>
            <pc:docMk/>
            <pc:sldMk cId="4141544300" sldId="275"/>
            <ac:spMk id="28" creationId="{BBFBD429-C7AA-4D85-BEBF-26ECE2DBAF84}"/>
          </ac:spMkLst>
        </pc:spChg>
        <pc:spChg chg="add">
          <ac:chgData name="Wui Keat Yeoh" userId="7db793eb2bd7239f" providerId="LiveId" clId="{2EF6011C-579A-4F9D-8ED1-7BB581343292}" dt="2025-01-11T12:38:05.266" v="781" actId="26606"/>
          <ac:spMkLst>
            <pc:docMk/>
            <pc:sldMk cId="4141544300" sldId="275"/>
            <ac:spMk id="30" creationId="{7A9CEEF0-7547-4FA2-93BD-0B8C799DD226}"/>
          </ac:spMkLst>
        </pc:spChg>
        <pc:spChg chg="add">
          <ac:chgData name="Wui Keat Yeoh" userId="7db793eb2bd7239f" providerId="LiveId" clId="{2EF6011C-579A-4F9D-8ED1-7BB581343292}" dt="2025-01-11T12:38:05.266" v="781" actId="26606"/>
          <ac:spMkLst>
            <pc:docMk/>
            <pc:sldMk cId="4141544300" sldId="275"/>
            <ac:spMk id="36" creationId="{87ED294B-4D40-44B4-86E7-F23C04688200}"/>
          </ac:spMkLst>
        </pc:spChg>
        <pc:spChg chg="add">
          <ac:chgData name="Wui Keat Yeoh" userId="7db793eb2bd7239f" providerId="LiveId" clId="{2EF6011C-579A-4F9D-8ED1-7BB581343292}" dt="2025-01-11T12:38:05.266" v="781" actId="26606"/>
          <ac:spMkLst>
            <pc:docMk/>
            <pc:sldMk cId="4141544300" sldId="275"/>
            <ac:spMk id="38" creationId="{55D78701-1D8D-45A3-9B44-A94C334622CF}"/>
          </ac:spMkLst>
        </pc:spChg>
        <pc:spChg chg="add">
          <ac:chgData name="Wui Keat Yeoh" userId="7db793eb2bd7239f" providerId="LiveId" clId="{2EF6011C-579A-4F9D-8ED1-7BB581343292}" dt="2025-01-11T12:38:05.266" v="781" actId="26606"/>
          <ac:spMkLst>
            <pc:docMk/>
            <pc:sldMk cId="4141544300" sldId="275"/>
            <ac:spMk id="40" creationId="{B8C595DB-254F-4E8B-9C0D-648B3FF1B083}"/>
          </ac:spMkLst>
        </pc:spChg>
        <pc:spChg chg="add">
          <ac:chgData name="Wui Keat Yeoh" userId="7db793eb2bd7239f" providerId="LiveId" clId="{2EF6011C-579A-4F9D-8ED1-7BB581343292}" dt="2025-01-11T12:38:05.266" v="781" actId="26606"/>
          <ac:spMkLst>
            <pc:docMk/>
            <pc:sldMk cId="4141544300" sldId="275"/>
            <ac:spMk id="42" creationId="{2E000235-D5DF-4D2F-AECA-3814821B5C83}"/>
          </ac:spMkLst>
        </pc:spChg>
        <pc:spChg chg="add">
          <ac:chgData name="Wui Keat Yeoh" userId="7db793eb2bd7239f" providerId="LiveId" clId="{2EF6011C-579A-4F9D-8ED1-7BB581343292}" dt="2025-01-11T12:38:05.266" v="781" actId="26606"/>
          <ac:spMkLst>
            <pc:docMk/>
            <pc:sldMk cId="4141544300" sldId="275"/>
            <ac:spMk id="44" creationId="{D7CE0E87-2C2C-4907-BBE3-D24D86C42AE9}"/>
          </ac:spMkLst>
        </pc:spChg>
        <pc:spChg chg="add">
          <ac:chgData name="Wui Keat Yeoh" userId="7db793eb2bd7239f" providerId="LiveId" clId="{2EF6011C-579A-4F9D-8ED1-7BB581343292}" dt="2025-01-11T12:38:05.266" v="781" actId="26606"/>
          <ac:spMkLst>
            <pc:docMk/>
            <pc:sldMk cId="4141544300" sldId="275"/>
            <ac:spMk id="46" creationId="{8FF0BC47-4F6D-4430-8C11-E1566CBF6319}"/>
          </ac:spMkLst>
        </pc:spChg>
        <pc:spChg chg="add">
          <ac:chgData name="Wui Keat Yeoh" userId="7db793eb2bd7239f" providerId="LiveId" clId="{2EF6011C-579A-4F9D-8ED1-7BB581343292}" dt="2025-01-11T12:38:05.266" v="781" actId="26606"/>
          <ac:spMkLst>
            <pc:docMk/>
            <pc:sldMk cId="4141544300" sldId="275"/>
            <ac:spMk id="48" creationId="{5B73C5C4-3778-4E76-9467-8B46C9F91FEE}"/>
          </ac:spMkLst>
        </pc:spChg>
        <pc:picChg chg="add mod">
          <ac:chgData name="Wui Keat Yeoh" userId="7db793eb2bd7239f" providerId="LiveId" clId="{2EF6011C-579A-4F9D-8ED1-7BB581343292}" dt="2025-01-11T12:38:05.266" v="781" actId="26606"/>
          <ac:picMkLst>
            <pc:docMk/>
            <pc:sldMk cId="4141544300" sldId="275"/>
            <ac:picMk id="19" creationId="{D9773E3E-60AC-8350-D0A6-4FC90E5FA400}"/>
          </ac:picMkLst>
        </pc:picChg>
        <pc:cxnChg chg="add del">
          <ac:chgData name="Wui Keat Yeoh" userId="7db793eb2bd7239f" providerId="LiveId" clId="{2EF6011C-579A-4F9D-8ED1-7BB581343292}" dt="2025-01-11T12:36:18.803" v="767" actId="26606"/>
          <ac:cxnSpMkLst>
            <pc:docMk/>
            <pc:sldMk cId="4141544300" sldId="275"/>
            <ac:cxnSpMk id="17" creationId="{0B5F7E3B-C5F1-40E0-A491-558BAFBC1127}"/>
          </ac:cxnSpMkLst>
        </pc:cxnChg>
        <pc:cxnChg chg="add">
          <ac:chgData name="Wui Keat Yeoh" userId="7db793eb2bd7239f" providerId="LiveId" clId="{2EF6011C-579A-4F9D-8ED1-7BB581343292}" dt="2025-01-11T12:38:05.266" v="781" actId="26606"/>
          <ac:cxnSpMkLst>
            <pc:docMk/>
            <pc:sldMk cId="4141544300" sldId="275"/>
            <ac:cxnSpMk id="32" creationId="{AA02E860-D290-48CF-9C38-BC8EB8854370}"/>
          </ac:cxnSpMkLst>
        </pc:cxnChg>
        <pc:cxnChg chg="add">
          <ac:chgData name="Wui Keat Yeoh" userId="7db793eb2bd7239f" providerId="LiveId" clId="{2EF6011C-579A-4F9D-8ED1-7BB581343292}" dt="2025-01-11T12:38:05.266" v="781" actId="26606"/>
          <ac:cxnSpMkLst>
            <pc:docMk/>
            <pc:sldMk cId="4141544300" sldId="275"/>
            <ac:cxnSpMk id="34" creationId="{CBF60179-3A15-468E-86D0-1C2FFD504BA5}"/>
          </ac:cxnSpMkLst>
        </pc:cxnChg>
      </pc:sldChg>
      <pc:sldChg chg="addSp delSp modSp add mod ord modNotesTx">
        <pc:chgData name="Wui Keat Yeoh" userId="7db793eb2bd7239f" providerId="LiveId" clId="{2EF6011C-579A-4F9D-8ED1-7BB581343292}" dt="2025-01-12T12:02:12.800" v="1263" actId="20577"/>
        <pc:sldMkLst>
          <pc:docMk/>
          <pc:sldMk cId="438573948" sldId="276"/>
        </pc:sldMkLst>
        <pc:spChg chg="mod">
          <ac:chgData name="Wui Keat Yeoh" userId="7db793eb2bd7239f" providerId="LiveId" clId="{2EF6011C-579A-4F9D-8ED1-7BB581343292}" dt="2025-01-11T12:37:55.378" v="779" actId="26606"/>
          <ac:spMkLst>
            <pc:docMk/>
            <pc:sldMk cId="438573948" sldId="276"/>
            <ac:spMk id="2" creationId="{B76987D4-4BDB-F90C-6E6A-22DA3763DF9A}"/>
          </ac:spMkLst>
        </pc:spChg>
        <pc:spChg chg="mod">
          <ac:chgData name="Wui Keat Yeoh" userId="7db793eb2bd7239f" providerId="LiveId" clId="{2EF6011C-579A-4F9D-8ED1-7BB581343292}" dt="2025-01-12T11:51:04.490" v="1209" actId="1076"/>
          <ac:spMkLst>
            <pc:docMk/>
            <pc:sldMk cId="438573948" sldId="276"/>
            <ac:spMk id="3" creationId="{9ECB04D6-7361-3CF2-C175-3E3F98A7C935}"/>
          </ac:spMkLst>
        </pc:spChg>
        <pc:spChg chg="add del">
          <ac:chgData name="Wui Keat Yeoh" userId="7db793eb2bd7239f" providerId="LiveId" clId="{2EF6011C-579A-4F9D-8ED1-7BB581343292}" dt="2025-01-11T12:37:55.380" v="780" actId="26606"/>
          <ac:spMkLst>
            <pc:docMk/>
            <pc:sldMk cId="438573948" sldId="276"/>
            <ac:spMk id="23" creationId="{EB6743CF-E74B-4A3C-A785-599069DB89DF}"/>
          </ac:spMkLst>
        </pc:spChg>
        <pc:spChg chg="add del">
          <ac:chgData name="Wui Keat Yeoh" userId="7db793eb2bd7239f" providerId="LiveId" clId="{2EF6011C-579A-4F9D-8ED1-7BB581343292}" dt="2025-01-11T12:37:55.378" v="779" actId="26606"/>
          <ac:spMkLst>
            <pc:docMk/>
            <pc:sldMk cId="438573948" sldId="276"/>
            <ac:spMk id="28" creationId="{518E5A25-92C5-4F27-8E26-0AAAB0CDC85E}"/>
          </ac:spMkLst>
        </pc:spChg>
        <pc:spChg chg="add">
          <ac:chgData name="Wui Keat Yeoh" userId="7db793eb2bd7239f" providerId="LiveId" clId="{2EF6011C-579A-4F9D-8ED1-7BB581343292}" dt="2025-01-11T12:37:55.380" v="780" actId="26606"/>
          <ac:spMkLst>
            <pc:docMk/>
            <pc:sldMk cId="438573948" sldId="276"/>
            <ac:spMk id="30" creationId="{EB6743CF-E74B-4A3C-A785-599069DB89DF}"/>
          </ac:spMkLst>
        </pc:spChg>
        <pc:picChg chg="add mod">
          <ac:chgData name="Wui Keat Yeoh" userId="7db793eb2bd7239f" providerId="LiveId" clId="{2EF6011C-579A-4F9D-8ED1-7BB581343292}" dt="2025-01-11T12:37:55.380" v="780" actId="26606"/>
          <ac:picMkLst>
            <pc:docMk/>
            <pc:sldMk cId="438573948" sldId="276"/>
            <ac:picMk id="19" creationId="{639D6A32-1562-8993-AC6B-8A7C96537066}"/>
          </ac:picMkLst>
        </pc:picChg>
        <pc:cxnChg chg="del">
          <ac:chgData name="Wui Keat Yeoh" userId="7db793eb2bd7239f" providerId="LiveId" clId="{2EF6011C-579A-4F9D-8ED1-7BB581343292}" dt="2025-01-11T12:35:49.710" v="766" actId="26606"/>
          <ac:cxnSpMkLst>
            <pc:docMk/>
            <pc:sldMk cId="438573948" sldId="276"/>
            <ac:cxnSpMk id="17" creationId="{99A366AD-8779-9D6E-FF3C-631D577FAB8D}"/>
          </ac:cxnSpMkLst>
        </pc:cxnChg>
      </pc:sldChg>
      <pc:sldChg chg="addSp delSp modSp add mod modNotesTx">
        <pc:chgData name="Wui Keat Yeoh" userId="7db793eb2bd7239f" providerId="LiveId" clId="{2EF6011C-579A-4F9D-8ED1-7BB581343292}" dt="2025-01-12T12:01:28.042" v="1256" actId="20577"/>
        <pc:sldMkLst>
          <pc:docMk/>
          <pc:sldMk cId="1359697720" sldId="277"/>
        </pc:sldMkLst>
        <pc:spChg chg="mod ord">
          <ac:chgData name="Wui Keat Yeoh" userId="7db793eb2bd7239f" providerId="LiveId" clId="{2EF6011C-579A-4F9D-8ED1-7BB581343292}" dt="2025-01-11T12:38:36.753" v="790" actId="26606"/>
          <ac:spMkLst>
            <pc:docMk/>
            <pc:sldMk cId="1359697720" sldId="277"/>
            <ac:spMk id="2" creationId="{FCE10FD1-3CB1-9CBF-E17A-48A7076FE112}"/>
          </ac:spMkLst>
        </pc:spChg>
        <pc:spChg chg="mod">
          <ac:chgData name="Wui Keat Yeoh" userId="7db793eb2bd7239f" providerId="LiveId" clId="{2EF6011C-579A-4F9D-8ED1-7BB581343292}" dt="2025-01-12T11:53:00.359" v="1223" actId="1076"/>
          <ac:spMkLst>
            <pc:docMk/>
            <pc:sldMk cId="1359697720" sldId="277"/>
            <ac:spMk id="3" creationId="{00D73C97-3C41-0863-D64A-6FA288B996FD}"/>
          </ac:spMkLst>
        </pc:spChg>
        <pc:spChg chg="add del">
          <ac:chgData name="Wui Keat Yeoh" userId="7db793eb2bd7239f" providerId="LiveId" clId="{2EF6011C-579A-4F9D-8ED1-7BB581343292}" dt="2025-01-11T12:38:36.753" v="790" actId="26606"/>
          <ac:spMkLst>
            <pc:docMk/>
            <pc:sldMk cId="1359697720" sldId="277"/>
            <ac:spMk id="23" creationId="{EB6743CF-E74B-4A3C-A785-599069DB89DF}"/>
          </ac:spMkLst>
        </pc:spChg>
        <pc:spChg chg="add del">
          <ac:chgData name="Wui Keat Yeoh" userId="7db793eb2bd7239f" providerId="LiveId" clId="{2EF6011C-579A-4F9D-8ED1-7BB581343292}" dt="2025-01-11T12:38:29.915" v="783" actId="26606"/>
          <ac:spMkLst>
            <pc:docMk/>
            <pc:sldMk cId="1359697720" sldId="277"/>
            <ac:spMk id="28" creationId="{BBFBD429-C7AA-4D85-BEBF-26ECE2DBAF84}"/>
          </ac:spMkLst>
        </pc:spChg>
        <pc:spChg chg="add del">
          <ac:chgData name="Wui Keat Yeoh" userId="7db793eb2bd7239f" providerId="LiveId" clId="{2EF6011C-579A-4F9D-8ED1-7BB581343292}" dt="2025-01-11T12:38:29.915" v="783" actId="26606"/>
          <ac:spMkLst>
            <pc:docMk/>
            <pc:sldMk cId="1359697720" sldId="277"/>
            <ac:spMk id="30" creationId="{7A9CEEF0-7547-4FA2-93BD-0B8C799DD226}"/>
          </ac:spMkLst>
        </pc:spChg>
        <pc:spChg chg="add del">
          <ac:chgData name="Wui Keat Yeoh" userId="7db793eb2bd7239f" providerId="LiveId" clId="{2EF6011C-579A-4F9D-8ED1-7BB581343292}" dt="2025-01-11T12:38:29.915" v="783" actId="26606"/>
          <ac:spMkLst>
            <pc:docMk/>
            <pc:sldMk cId="1359697720" sldId="277"/>
            <ac:spMk id="36" creationId="{87ED294B-4D40-44B4-86E7-F23C04688200}"/>
          </ac:spMkLst>
        </pc:spChg>
        <pc:spChg chg="add del">
          <ac:chgData name="Wui Keat Yeoh" userId="7db793eb2bd7239f" providerId="LiveId" clId="{2EF6011C-579A-4F9D-8ED1-7BB581343292}" dt="2025-01-11T12:38:29.915" v="783" actId="26606"/>
          <ac:spMkLst>
            <pc:docMk/>
            <pc:sldMk cId="1359697720" sldId="277"/>
            <ac:spMk id="38" creationId="{55D78701-1D8D-45A3-9B44-A94C334622CF}"/>
          </ac:spMkLst>
        </pc:spChg>
        <pc:spChg chg="add del">
          <ac:chgData name="Wui Keat Yeoh" userId="7db793eb2bd7239f" providerId="LiveId" clId="{2EF6011C-579A-4F9D-8ED1-7BB581343292}" dt="2025-01-11T12:38:29.915" v="783" actId="26606"/>
          <ac:spMkLst>
            <pc:docMk/>
            <pc:sldMk cId="1359697720" sldId="277"/>
            <ac:spMk id="40" creationId="{B8C595DB-254F-4E8B-9C0D-648B3FF1B083}"/>
          </ac:spMkLst>
        </pc:spChg>
        <pc:spChg chg="add del">
          <ac:chgData name="Wui Keat Yeoh" userId="7db793eb2bd7239f" providerId="LiveId" clId="{2EF6011C-579A-4F9D-8ED1-7BB581343292}" dt="2025-01-11T12:38:29.915" v="783" actId="26606"/>
          <ac:spMkLst>
            <pc:docMk/>
            <pc:sldMk cId="1359697720" sldId="277"/>
            <ac:spMk id="42" creationId="{2E000235-D5DF-4D2F-AECA-3814821B5C83}"/>
          </ac:spMkLst>
        </pc:spChg>
        <pc:spChg chg="add del">
          <ac:chgData name="Wui Keat Yeoh" userId="7db793eb2bd7239f" providerId="LiveId" clId="{2EF6011C-579A-4F9D-8ED1-7BB581343292}" dt="2025-01-11T12:38:29.915" v="783" actId="26606"/>
          <ac:spMkLst>
            <pc:docMk/>
            <pc:sldMk cId="1359697720" sldId="277"/>
            <ac:spMk id="44" creationId="{D7CE0E87-2C2C-4907-BBE3-D24D86C42AE9}"/>
          </ac:spMkLst>
        </pc:spChg>
        <pc:spChg chg="add del">
          <ac:chgData name="Wui Keat Yeoh" userId="7db793eb2bd7239f" providerId="LiveId" clId="{2EF6011C-579A-4F9D-8ED1-7BB581343292}" dt="2025-01-11T12:38:29.915" v="783" actId="26606"/>
          <ac:spMkLst>
            <pc:docMk/>
            <pc:sldMk cId="1359697720" sldId="277"/>
            <ac:spMk id="46" creationId="{8FF0BC47-4F6D-4430-8C11-E1566CBF6319}"/>
          </ac:spMkLst>
        </pc:spChg>
        <pc:spChg chg="add del">
          <ac:chgData name="Wui Keat Yeoh" userId="7db793eb2bd7239f" providerId="LiveId" clId="{2EF6011C-579A-4F9D-8ED1-7BB581343292}" dt="2025-01-11T12:38:29.915" v="783" actId="26606"/>
          <ac:spMkLst>
            <pc:docMk/>
            <pc:sldMk cId="1359697720" sldId="277"/>
            <ac:spMk id="48" creationId="{5B73C5C4-3778-4E76-9467-8B46C9F91FEE}"/>
          </ac:spMkLst>
        </pc:spChg>
        <pc:spChg chg="add del">
          <ac:chgData name="Wui Keat Yeoh" userId="7db793eb2bd7239f" providerId="LiveId" clId="{2EF6011C-579A-4F9D-8ED1-7BB581343292}" dt="2025-01-11T12:38:30.489" v="785" actId="26606"/>
          <ac:spMkLst>
            <pc:docMk/>
            <pc:sldMk cId="1359697720" sldId="277"/>
            <ac:spMk id="50" creationId="{EB6743CF-E74B-4A3C-A785-599069DB89DF}"/>
          </ac:spMkLst>
        </pc:spChg>
        <pc:spChg chg="add del">
          <ac:chgData name="Wui Keat Yeoh" userId="7db793eb2bd7239f" providerId="LiveId" clId="{2EF6011C-579A-4F9D-8ED1-7BB581343292}" dt="2025-01-11T12:38:31.872" v="787" actId="26606"/>
          <ac:spMkLst>
            <pc:docMk/>
            <pc:sldMk cId="1359697720" sldId="277"/>
            <ac:spMk id="52" creationId="{BBFBD429-C7AA-4D85-BEBF-26ECE2DBAF84}"/>
          </ac:spMkLst>
        </pc:spChg>
        <pc:spChg chg="add del">
          <ac:chgData name="Wui Keat Yeoh" userId="7db793eb2bd7239f" providerId="LiveId" clId="{2EF6011C-579A-4F9D-8ED1-7BB581343292}" dt="2025-01-11T12:38:31.872" v="787" actId="26606"/>
          <ac:spMkLst>
            <pc:docMk/>
            <pc:sldMk cId="1359697720" sldId="277"/>
            <ac:spMk id="53" creationId="{7A9CEEF0-7547-4FA2-93BD-0B8C799DD226}"/>
          </ac:spMkLst>
        </pc:spChg>
        <pc:spChg chg="add del">
          <ac:chgData name="Wui Keat Yeoh" userId="7db793eb2bd7239f" providerId="LiveId" clId="{2EF6011C-579A-4F9D-8ED1-7BB581343292}" dt="2025-01-11T12:38:31.872" v="787" actId="26606"/>
          <ac:spMkLst>
            <pc:docMk/>
            <pc:sldMk cId="1359697720" sldId="277"/>
            <ac:spMk id="56" creationId="{87ED294B-4D40-44B4-86E7-F23C04688200}"/>
          </ac:spMkLst>
        </pc:spChg>
        <pc:spChg chg="add del">
          <ac:chgData name="Wui Keat Yeoh" userId="7db793eb2bd7239f" providerId="LiveId" clId="{2EF6011C-579A-4F9D-8ED1-7BB581343292}" dt="2025-01-11T12:38:31.872" v="787" actId="26606"/>
          <ac:spMkLst>
            <pc:docMk/>
            <pc:sldMk cId="1359697720" sldId="277"/>
            <ac:spMk id="57" creationId="{55D78701-1D8D-45A3-9B44-A94C334622CF}"/>
          </ac:spMkLst>
        </pc:spChg>
        <pc:spChg chg="add del">
          <ac:chgData name="Wui Keat Yeoh" userId="7db793eb2bd7239f" providerId="LiveId" clId="{2EF6011C-579A-4F9D-8ED1-7BB581343292}" dt="2025-01-11T12:38:31.872" v="787" actId="26606"/>
          <ac:spMkLst>
            <pc:docMk/>
            <pc:sldMk cId="1359697720" sldId="277"/>
            <ac:spMk id="58" creationId="{B8C595DB-254F-4E8B-9C0D-648B3FF1B083}"/>
          </ac:spMkLst>
        </pc:spChg>
        <pc:spChg chg="add del">
          <ac:chgData name="Wui Keat Yeoh" userId="7db793eb2bd7239f" providerId="LiveId" clId="{2EF6011C-579A-4F9D-8ED1-7BB581343292}" dt="2025-01-11T12:38:31.872" v="787" actId="26606"/>
          <ac:spMkLst>
            <pc:docMk/>
            <pc:sldMk cId="1359697720" sldId="277"/>
            <ac:spMk id="59" creationId="{2E000235-D5DF-4D2F-AECA-3814821B5C83}"/>
          </ac:spMkLst>
        </pc:spChg>
        <pc:spChg chg="add del">
          <ac:chgData name="Wui Keat Yeoh" userId="7db793eb2bd7239f" providerId="LiveId" clId="{2EF6011C-579A-4F9D-8ED1-7BB581343292}" dt="2025-01-11T12:38:31.872" v="787" actId="26606"/>
          <ac:spMkLst>
            <pc:docMk/>
            <pc:sldMk cId="1359697720" sldId="277"/>
            <ac:spMk id="60" creationId="{D7CE0E87-2C2C-4907-BBE3-D24D86C42AE9}"/>
          </ac:spMkLst>
        </pc:spChg>
        <pc:spChg chg="add del">
          <ac:chgData name="Wui Keat Yeoh" userId="7db793eb2bd7239f" providerId="LiveId" clId="{2EF6011C-579A-4F9D-8ED1-7BB581343292}" dt="2025-01-11T12:38:31.872" v="787" actId="26606"/>
          <ac:spMkLst>
            <pc:docMk/>
            <pc:sldMk cId="1359697720" sldId="277"/>
            <ac:spMk id="61" creationId="{8FF0BC47-4F6D-4430-8C11-E1566CBF6319}"/>
          </ac:spMkLst>
        </pc:spChg>
        <pc:spChg chg="add del">
          <ac:chgData name="Wui Keat Yeoh" userId="7db793eb2bd7239f" providerId="LiveId" clId="{2EF6011C-579A-4F9D-8ED1-7BB581343292}" dt="2025-01-11T12:38:31.872" v="787" actId="26606"/>
          <ac:spMkLst>
            <pc:docMk/>
            <pc:sldMk cId="1359697720" sldId="277"/>
            <ac:spMk id="62" creationId="{5B73C5C4-3778-4E76-9467-8B46C9F91FEE}"/>
          </ac:spMkLst>
        </pc:spChg>
        <pc:spChg chg="add del">
          <ac:chgData name="Wui Keat Yeoh" userId="7db793eb2bd7239f" providerId="LiveId" clId="{2EF6011C-579A-4F9D-8ED1-7BB581343292}" dt="2025-01-11T12:38:36.736" v="789" actId="26606"/>
          <ac:spMkLst>
            <pc:docMk/>
            <pc:sldMk cId="1359697720" sldId="277"/>
            <ac:spMk id="64" creationId="{EB6743CF-E74B-4A3C-A785-599069DB89DF}"/>
          </ac:spMkLst>
        </pc:spChg>
        <pc:spChg chg="add">
          <ac:chgData name="Wui Keat Yeoh" userId="7db793eb2bd7239f" providerId="LiveId" clId="{2EF6011C-579A-4F9D-8ED1-7BB581343292}" dt="2025-01-11T12:38:36.753" v="790" actId="26606"/>
          <ac:spMkLst>
            <pc:docMk/>
            <pc:sldMk cId="1359697720" sldId="277"/>
            <ac:spMk id="66" creationId="{BBFBD429-C7AA-4D85-BEBF-26ECE2DBAF84}"/>
          </ac:spMkLst>
        </pc:spChg>
        <pc:spChg chg="add">
          <ac:chgData name="Wui Keat Yeoh" userId="7db793eb2bd7239f" providerId="LiveId" clId="{2EF6011C-579A-4F9D-8ED1-7BB581343292}" dt="2025-01-11T12:38:36.753" v="790" actId="26606"/>
          <ac:spMkLst>
            <pc:docMk/>
            <pc:sldMk cId="1359697720" sldId="277"/>
            <ac:spMk id="67" creationId="{7A9CEEF0-7547-4FA2-93BD-0B8C799DD226}"/>
          </ac:spMkLst>
        </pc:spChg>
        <pc:spChg chg="add">
          <ac:chgData name="Wui Keat Yeoh" userId="7db793eb2bd7239f" providerId="LiveId" clId="{2EF6011C-579A-4F9D-8ED1-7BB581343292}" dt="2025-01-11T12:38:36.753" v="790" actId="26606"/>
          <ac:spMkLst>
            <pc:docMk/>
            <pc:sldMk cId="1359697720" sldId="277"/>
            <ac:spMk id="70" creationId="{87ED294B-4D40-44B4-86E7-F23C04688200}"/>
          </ac:spMkLst>
        </pc:spChg>
        <pc:spChg chg="add">
          <ac:chgData name="Wui Keat Yeoh" userId="7db793eb2bd7239f" providerId="LiveId" clId="{2EF6011C-579A-4F9D-8ED1-7BB581343292}" dt="2025-01-11T12:38:36.753" v="790" actId="26606"/>
          <ac:spMkLst>
            <pc:docMk/>
            <pc:sldMk cId="1359697720" sldId="277"/>
            <ac:spMk id="71" creationId="{55D78701-1D8D-45A3-9B44-A94C334622CF}"/>
          </ac:spMkLst>
        </pc:spChg>
        <pc:spChg chg="add">
          <ac:chgData name="Wui Keat Yeoh" userId="7db793eb2bd7239f" providerId="LiveId" clId="{2EF6011C-579A-4F9D-8ED1-7BB581343292}" dt="2025-01-11T12:38:36.753" v="790" actId="26606"/>
          <ac:spMkLst>
            <pc:docMk/>
            <pc:sldMk cId="1359697720" sldId="277"/>
            <ac:spMk id="72" creationId="{B8C595DB-254F-4E8B-9C0D-648B3FF1B083}"/>
          </ac:spMkLst>
        </pc:spChg>
        <pc:spChg chg="add">
          <ac:chgData name="Wui Keat Yeoh" userId="7db793eb2bd7239f" providerId="LiveId" clId="{2EF6011C-579A-4F9D-8ED1-7BB581343292}" dt="2025-01-11T12:38:36.753" v="790" actId="26606"/>
          <ac:spMkLst>
            <pc:docMk/>
            <pc:sldMk cId="1359697720" sldId="277"/>
            <ac:spMk id="73" creationId="{2E000235-D5DF-4D2F-AECA-3814821B5C83}"/>
          </ac:spMkLst>
        </pc:spChg>
        <pc:spChg chg="add">
          <ac:chgData name="Wui Keat Yeoh" userId="7db793eb2bd7239f" providerId="LiveId" clId="{2EF6011C-579A-4F9D-8ED1-7BB581343292}" dt="2025-01-11T12:38:36.753" v="790" actId="26606"/>
          <ac:spMkLst>
            <pc:docMk/>
            <pc:sldMk cId="1359697720" sldId="277"/>
            <ac:spMk id="74" creationId="{D7CE0E87-2C2C-4907-BBE3-D24D86C42AE9}"/>
          </ac:spMkLst>
        </pc:spChg>
        <pc:spChg chg="add">
          <ac:chgData name="Wui Keat Yeoh" userId="7db793eb2bd7239f" providerId="LiveId" clId="{2EF6011C-579A-4F9D-8ED1-7BB581343292}" dt="2025-01-11T12:38:36.753" v="790" actId="26606"/>
          <ac:spMkLst>
            <pc:docMk/>
            <pc:sldMk cId="1359697720" sldId="277"/>
            <ac:spMk id="75" creationId="{8FF0BC47-4F6D-4430-8C11-E1566CBF6319}"/>
          </ac:spMkLst>
        </pc:spChg>
        <pc:spChg chg="add">
          <ac:chgData name="Wui Keat Yeoh" userId="7db793eb2bd7239f" providerId="LiveId" clId="{2EF6011C-579A-4F9D-8ED1-7BB581343292}" dt="2025-01-11T12:38:36.753" v="790" actId="26606"/>
          <ac:spMkLst>
            <pc:docMk/>
            <pc:sldMk cId="1359697720" sldId="277"/>
            <ac:spMk id="76" creationId="{5B73C5C4-3778-4E76-9467-8B46C9F91FEE}"/>
          </ac:spMkLst>
        </pc:spChg>
        <pc:picChg chg="add mod">
          <ac:chgData name="Wui Keat Yeoh" userId="7db793eb2bd7239f" providerId="LiveId" clId="{2EF6011C-579A-4F9D-8ED1-7BB581343292}" dt="2025-01-11T12:38:36.753" v="790" actId="26606"/>
          <ac:picMkLst>
            <pc:docMk/>
            <pc:sldMk cId="1359697720" sldId="277"/>
            <ac:picMk id="19" creationId="{9692C901-63DF-D7CC-8190-8BB09260C8AE}"/>
          </ac:picMkLst>
        </pc:picChg>
        <pc:cxnChg chg="del">
          <ac:chgData name="Wui Keat Yeoh" userId="7db793eb2bd7239f" providerId="LiveId" clId="{2EF6011C-579A-4F9D-8ED1-7BB581343292}" dt="2025-01-11T12:36:26.909" v="768" actId="26606"/>
          <ac:cxnSpMkLst>
            <pc:docMk/>
            <pc:sldMk cId="1359697720" sldId="277"/>
            <ac:cxnSpMk id="17" creationId="{80BF47C1-BFC4-1EBF-0FFD-D9AC0A330D20}"/>
          </ac:cxnSpMkLst>
        </pc:cxnChg>
        <pc:cxnChg chg="add del">
          <ac:chgData name="Wui Keat Yeoh" userId="7db793eb2bd7239f" providerId="LiveId" clId="{2EF6011C-579A-4F9D-8ED1-7BB581343292}" dt="2025-01-11T12:38:29.915" v="783" actId="26606"/>
          <ac:cxnSpMkLst>
            <pc:docMk/>
            <pc:sldMk cId="1359697720" sldId="277"/>
            <ac:cxnSpMk id="32" creationId="{AA02E860-D290-48CF-9C38-BC8EB8854370}"/>
          </ac:cxnSpMkLst>
        </pc:cxnChg>
        <pc:cxnChg chg="add del">
          <ac:chgData name="Wui Keat Yeoh" userId="7db793eb2bd7239f" providerId="LiveId" clId="{2EF6011C-579A-4F9D-8ED1-7BB581343292}" dt="2025-01-11T12:38:29.915" v="783" actId="26606"/>
          <ac:cxnSpMkLst>
            <pc:docMk/>
            <pc:sldMk cId="1359697720" sldId="277"/>
            <ac:cxnSpMk id="34" creationId="{CBF60179-3A15-468E-86D0-1C2FFD504BA5}"/>
          </ac:cxnSpMkLst>
        </pc:cxnChg>
        <pc:cxnChg chg="add del">
          <ac:chgData name="Wui Keat Yeoh" userId="7db793eb2bd7239f" providerId="LiveId" clId="{2EF6011C-579A-4F9D-8ED1-7BB581343292}" dt="2025-01-11T12:38:31.872" v="787" actId="26606"/>
          <ac:cxnSpMkLst>
            <pc:docMk/>
            <pc:sldMk cId="1359697720" sldId="277"/>
            <ac:cxnSpMk id="54" creationId="{AA02E860-D290-48CF-9C38-BC8EB8854370}"/>
          </ac:cxnSpMkLst>
        </pc:cxnChg>
        <pc:cxnChg chg="add del">
          <ac:chgData name="Wui Keat Yeoh" userId="7db793eb2bd7239f" providerId="LiveId" clId="{2EF6011C-579A-4F9D-8ED1-7BB581343292}" dt="2025-01-11T12:38:31.872" v="787" actId="26606"/>
          <ac:cxnSpMkLst>
            <pc:docMk/>
            <pc:sldMk cId="1359697720" sldId="277"/>
            <ac:cxnSpMk id="55" creationId="{CBF60179-3A15-468E-86D0-1C2FFD504BA5}"/>
          </ac:cxnSpMkLst>
        </pc:cxnChg>
        <pc:cxnChg chg="add">
          <ac:chgData name="Wui Keat Yeoh" userId="7db793eb2bd7239f" providerId="LiveId" clId="{2EF6011C-579A-4F9D-8ED1-7BB581343292}" dt="2025-01-11T12:38:36.753" v="790" actId="26606"/>
          <ac:cxnSpMkLst>
            <pc:docMk/>
            <pc:sldMk cId="1359697720" sldId="277"/>
            <ac:cxnSpMk id="68" creationId="{AA02E860-D290-48CF-9C38-BC8EB8854370}"/>
          </ac:cxnSpMkLst>
        </pc:cxnChg>
        <pc:cxnChg chg="add">
          <ac:chgData name="Wui Keat Yeoh" userId="7db793eb2bd7239f" providerId="LiveId" clId="{2EF6011C-579A-4F9D-8ED1-7BB581343292}" dt="2025-01-11T12:38:36.753" v="790" actId="26606"/>
          <ac:cxnSpMkLst>
            <pc:docMk/>
            <pc:sldMk cId="1359697720" sldId="277"/>
            <ac:cxnSpMk id="69" creationId="{CBF60179-3A15-468E-86D0-1C2FFD504BA5}"/>
          </ac:cxnSpMkLst>
        </pc:cxnChg>
      </pc:sldChg>
      <pc:sldChg chg="addSp delSp modSp add mod modNotesTx">
        <pc:chgData name="Wui Keat Yeoh" userId="7db793eb2bd7239f" providerId="LiveId" clId="{2EF6011C-579A-4F9D-8ED1-7BB581343292}" dt="2025-01-12T12:01:31.370" v="1257" actId="20577"/>
        <pc:sldMkLst>
          <pc:docMk/>
          <pc:sldMk cId="1805934856" sldId="278"/>
        </pc:sldMkLst>
        <pc:spChg chg="mod">
          <ac:chgData name="Wui Keat Yeoh" userId="7db793eb2bd7239f" providerId="LiveId" clId="{2EF6011C-579A-4F9D-8ED1-7BB581343292}" dt="2025-01-11T12:37:03.218" v="773" actId="26606"/>
          <ac:spMkLst>
            <pc:docMk/>
            <pc:sldMk cId="1805934856" sldId="278"/>
            <ac:spMk id="2" creationId="{1B26DD3E-B6D3-2A79-F384-19A9D417C761}"/>
          </ac:spMkLst>
        </pc:spChg>
        <pc:spChg chg="mod">
          <ac:chgData name="Wui Keat Yeoh" userId="7db793eb2bd7239f" providerId="LiveId" clId="{2EF6011C-579A-4F9D-8ED1-7BB581343292}" dt="2025-01-12T11:53:40.054" v="1228" actId="1076"/>
          <ac:spMkLst>
            <pc:docMk/>
            <pc:sldMk cId="1805934856" sldId="278"/>
            <ac:spMk id="3" creationId="{A5D05122-DA73-0270-7239-6D8101A63BA5}"/>
          </ac:spMkLst>
        </pc:spChg>
        <pc:spChg chg="add del">
          <ac:chgData name="Wui Keat Yeoh" userId="7db793eb2bd7239f" providerId="LiveId" clId="{2EF6011C-579A-4F9D-8ED1-7BB581343292}" dt="2025-01-11T12:37:01.569" v="770" actId="26606"/>
          <ac:spMkLst>
            <pc:docMk/>
            <pc:sldMk cId="1805934856" sldId="278"/>
            <ac:spMk id="23" creationId="{518E5A25-92C5-4F27-8E26-0AAAB0CDC85E}"/>
          </ac:spMkLst>
        </pc:spChg>
        <pc:spChg chg="add del">
          <ac:chgData name="Wui Keat Yeoh" userId="7db793eb2bd7239f" providerId="LiveId" clId="{2EF6011C-579A-4F9D-8ED1-7BB581343292}" dt="2025-01-11T12:37:03.207" v="772" actId="26606"/>
          <ac:spMkLst>
            <pc:docMk/>
            <pc:sldMk cId="1805934856" sldId="278"/>
            <ac:spMk id="26" creationId="{EB6743CF-E74B-4A3C-A785-599069DB89DF}"/>
          </ac:spMkLst>
        </pc:spChg>
        <pc:spChg chg="add">
          <ac:chgData name="Wui Keat Yeoh" userId="7db793eb2bd7239f" providerId="LiveId" clId="{2EF6011C-579A-4F9D-8ED1-7BB581343292}" dt="2025-01-11T12:37:03.218" v="773" actId="26606"/>
          <ac:spMkLst>
            <pc:docMk/>
            <pc:sldMk cId="1805934856" sldId="278"/>
            <ac:spMk id="29" creationId="{518E5A25-92C5-4F27-8E26-0AAAB0CDC85E}"/>
          </ac:spMkLst>
        </pc:spChg>
        <pc:picChg chg="add del">
          <ac:chgData name="Wui Keat Yeoh" userId="7db793eb2bd7239f" providerId="LiveId" clId="{2EF6011C-579A-4F9D-8ED1-7BB581343292}" dt="2025-01-11T12:37:01.569" v="770" actId="26606"/>
          <ac:picMkLst>
            <pc:docMk/>
            <pc:sldMk cId="1805934856" sldId="278"/>
            <ac:picMk id="19" creationId="{63AD0967-DE98-7F7F-D196-031C7510B2A2}"/>
          </ac:picMkLst>
        </pc:picChg>
        <pc:picChg chg="add del">
          <ac:chgData name="Wui Keat Yeoh" userId="7db793eb2bd7239f" providerId="LiveId" clId="{2EF6011C-579A-4F9D-8ED1-7BB581343292}" dt="2025-01-11T12:37:03.207" v="772" actId="26606"/>
          <ac:picMkLst>
            <pc:docMk/>
            <pc:sldMk cId="1805934856" sldId="278"/>
            <ac:picMk id="25" creationId="{419BB1FE-260C-749E-81B5-22BA9C7C5586}"/>
          </ac:picMkLst>
        </pc:picChg>
        <pc:picChg chg="add">
          <ac:chgData name="Wui Keat Yeoh" userId="7db793eb2bd7239f" providerId="LiveId" clId="{2EF6011C-579A-4F9D-8ED1-7BB581343292}" dt="2025-01-11T12:37:03.218" v="773" actId="26606"/>
          <ac:picMkLst>
            <pc:docMk/>
            <pc:sldMk cId="1805934856" sldId="278"/>
            <ac:picMk id="28" creationId="{63AD0967-DE98-7F7F-D196-031C7510B2A2}"/>
          </ac:picMkLst>
        </pc:picChg>
        <pc:cxnChg chg="add del">
          <ac:chgData name="Wui Keat Yeoh" userId="7db793eb2bd7239f" providerId="LiveId" clId="{2EF6011C-579A-4F9D-8ED1-7BB581343292}" dt="2025-01-11T12:37:03.218" v="773" actId="26606"/>
          <ac:cxnSpMkLst>
            <pc:docMk/>
            <pc:sldMk cId="1805934856" sldId="278"/>
            <ac:cxnSpMk id="17" creationId="{D03F7416-82DE-A633-2437-2EAE61295BE8}"/>
          </ac:cxnSpMkLst>
        </pc:cxnChg>
      </pc:sldChg>
      <pc:sldChg chg="addSp delSp modSp add mod modNotesTx">
        <pc:chgData name="Wui Keat Yeoh" userId="7db793eb2bd7239f" providerId="LiveId" clId="{2EF6011C-579A-4F9D-8ED1-7BB581343292}" dt="2025-01-12T12:01:39.253" v="1258" actId="20577"/>
        <pc:sldMkLst>
          <pc:docMk/>
          <pc:sldMk cId="2833132783" sldId="279"/>
        </pc:sldMkLst>
        <pc:spChg chg="mod">
          <ac:chgData name="Wui Keat Yeoh" userId="7db793eb2bd7239f" providerId="LiveId" clId="{2EF6011C-579A-4F9D-8ED1-7BB581343292}" dt="2025-01-11T12:37:15.580" v="776" actId="26606"/>
          <ac:spMkLst>
            <pc:docMk/>
            <pc:sldMk cId="2833132783" sldId="279"/>
            <ac:spMk id="2" creationId="{A5D2A383-5489-33F7-86DE-97322435766E}"/>
          </ac:spMkLst>
        </pc:spChg>
        <pc:spChg chg="mod">
          <ac:chgData name="Wui Keat Yeoh" userId="7db793eb2bd7239f" providerId="LiveId" clId="{2EF6011C-579A-4F9D-8ED1-7BB581343292}" dt="2025-01-12T11:44:16.193" v="1156" actId="1076"/>
          <ac:spMkLst>
            <pc:docMk/>
            <pc:sldMk cId="2833132783" sldId="279"/>
            <ac:spMk id="3" creationId="{F2356CF4-BC19-70AD-1137-EB442B17771A}"/>
          </ac:spMkLst>
        </pc:spChg>
        <pc:spChg chg="add del">
          <ac:chgData name="Wui Keat Yeoh" userId="7db793eb2bd7239f" providerId="LiveId" clId="{2EF6011C-579A-4F9D-8ED1-7BB581343292}" dt="2025-01-11T12:37:15.556" v="775" actId="26606"/>
          <ac:spMkLst>
            <pc:docMk/>
            <pc:sldMk cId="2833132783" sldId="279"/>
            <ac:spMk id="23" creationId="{518E5A25-92C5-4F27-8E26-0AAAB0CDC85E}"/>
          </ac:spMkLst>
        </pc:spChg>
        <pc:spChg chg="add">
          <ac:chgData name="Wui Keat Yeoh" userId="7db793eb2bd7239f" providerId="LiveId" clId="{2EF6011C-579A-4F9D-8ED1-7BB581343292}" dt="2025-01-11T12:37:15.580" v="776" actId="26606"/>
          <ac:spMkLst>
            <pc:docMk/>
            <pc:sldMk cId="2833132783" sldId="279"/>
            <ac:spMk id="26" creationId="{EB6743CF-E74B-4A3C-A785-599069DB89DF}"/>
          </ac:spMkLst>
        </pc:spChg>
        <pc:picChg chg="add del">
          <ac:chgData name="Wui Keat Yeoh" userId="7db793eb2bd7239f" providerId="LiveId" clId="{2EF6011C-579A-4F9D-8ED1-7BB581343292}" dt="2025-01-11T12:37:15.556" v="775" actId="26606"/>
          <ac:picMkLst>
            <pc:docMk/>
            <pc:sldMk cId="2833132783" sldId="279"/>
            <ac:picMk id="19" creationId="{7E5EDAD9-BB44-9687-C593-E8A121609198}"/>
          </ac:picMkLst>
        </pc:picChg>
        <pc:picChg chg="add">
          <ac:chgData name="Wui Keat Yeoh" userId="7db793eb2bd7239f" providerId="LiveId" clId="{2EF6011C-579A-4F9D-8ED1-7BB581343292}" dt="2025-01-11T12:37:15.580" v="776" actId="26606"/>
          <ac:picMkLst>
            <pc:docMk/>
            <pc:sldMk cId="2833132783" sldId="279"/>
            <ac:picMk id="25" creationId="{199B594A-CC30-CA0A-77CB-286522737FB8}"/>
          </ac:picMkLst>
        </pc:picChg>
        <pc:cxnChg chg="add del">
          <ac:chgData name="Wui Keat Yeoh" userId="7db793eb2bd7239f" providerId="LiveId" clId="{2EF6011C-579A-4F9D-8ED1-7BB581343292}" dt="2025-01-11T12:37:15.580" v="776" actId="26606"/>
          <ac:cxnSpMkLst>
            <pc:docMk/>
            <pc:sldMk cId="2833132783" sldId="279"/>
            <ac:cxnSpMk id="17" creationId="{79B44466-6EDA-2242-3EE7-30A952E804C0}"/>
          </ac:cxnSpMkLst>
        </pc:cxnChg>
      </pc:sldChg>
      <pc:sldChg chg="addSp delSp modSp add mod modNotesTx">
        <pc:chgData name="Wui Keat Yeoh" userId="7db793eb2bd7239f" providerId="LiveId" clId="{2EF6011C-579A-4F9D-8ED1-7BB581343292}" dt="2025-01-12T12:01:43.137" v="1259" actId="20577"/>
        <pc:sldMkLst>
          <pc:docMk/>
          <pc:sldMk cId="2999555196" sldId="280"/>
        </pc:sldMkLst>
        <pc:spChg chg="mod">
          <ac:chgData name="Wui Keat Yeoh" userId="7db793eb2bd7239f" providerId="LiveId" clId="{2EF6011C-579A-4F9D-8ED1-7BB581343292}" dt="2025-01-12T05:37:59.391" v="978" actId="20577"/>
          <ac:spMkLst>
            <pc:docMk/>
            <pc:sldMk cId="2999555196" sldId="280"/>
            <ac:spMk id="2" creationId="{29812A73-06E3-3ACE-80D7-DD9E51C25565}"/>
          </ac:spMkLst>
        </pc:spChg>
        <pc:spChg chg="mod">
          <ac:chgData name="Wui Keat Yeoh" userId="7db793eb2bd7239f" providerId="LiveId" clId="{2EF6011C-579A-4F9D-8ED1-7BB581343292}" dt="2025-01-12T11:44:27.906" v="1157" actId="1076"/>
          <ac:spMkLst>
            <pc:docMk/>
            <pc:sldMk cId="2999555196" sldId="280"/>
            <ac:spMk id="3" creationId="{17D9A4F9-3419-D61D-F2A5-2BB17FB3EE4C}"/>
          </ac:spMkLst>
        </pc:spChg>
        <pc:spChg chg="add">
          <ac:chgData name="Wui Keat Yeoh" userId="7db793eb2bd7239f" providerId="LiveId" clId="{2EF6011C-579A-4F9D-8ED1-7BB581343292}" dt="2025-01-11T12:37:28.587" v="777" actId="26606"/>
          <ac:spMkLst>
            <pc:docMk/>
            <pc:sldMk cId="2999555196" sldId="280"/>
            <ac:spMk id="23" creationId="{518E5A25-92C5-4F27-8E26-0AAAB0CDC85E}"/>
          </ac:spMkLst>
        </pc:spChg>
        <pc:picChg chg="add mod">
          <ac:chgData name="Wui Keat Yeoh" userId="7db793eb2bd7239f" providerId="LiveId" clId="{2EF6011C-579A-4F9D-8ED1-7BB581343292}" dt="2025-01-12T11:44:34.893" v="1158" actId="1076"/>
          <ac:picMkLst>
            <pc:docMk/>
            <pc:sldMk cId="2999555196" sldId="280"/>
            <ac:picMk id="4" creationId="{FB7C48D2-F9CC-19F3-E63E-6903629182BC}"/>
          </ac:picMkLst>
        </pc:picChg>
        <pc:picChg chg="add mod">
          <ac:chgData name="Wui Keat Yeoh" userId="7db793eb2bd7239f" providerId="LiveId" clId="{2EF6011C-579A-4F9D-8ED1-7BB581343292}" dt="2025-01-12T11:44:38.926" v="1159" actId="1076"/>
          <ac:picMkLst>
            <pc:docMk/>
            <pc:sldMk cId="2999555196" sldId="280"/>
            <ac:picMk id="5" creationId="{DAE386D2-EDFA-EEC9-3A55-BECD55818580}"/>
          </ac:picMkLst>
        </pc:picChg>
        <pc:picChg chg="add">
          <ac:chgData name="Wui Keat Yeoh" userId="7db793eb2bd7239f" providerId="LiveId" clId="{2EF6011C-579A-4F9D-8ED1-7BB581343292}" dt="2025-01-11T12:37:28.587" v="777" actId="26606"/>
          <ac:picMkLst>
            <pc:docMk/>
            <pc:sldMk cId="2999555196" sldId="280"/>
            <ac:picMk id="19" creationId="{BC9E9CAF-27EB-C603-610D-2255B418681C}"/>
          </ac:picMkLst>
        </pc:picChg>
        <pc:cxnChg chg="del">
          <ac:chgData name="Wui Keat Yeoh" userId="7db793eb2bd7239f" providerId="LiveId" clId="{2EF6011C-579A-4F9D-8ED1-7BB581343292}" dt="2025-01-11T12:37:28.587" v="777" actId="26606"/>
          <ac:cxnSpMkLst>
            <pc:docMk/>
            <pc:sldMk cId="2999555196" sldId="280"/>
            <ac:cxnSpMk id="17" creationId="{0D13EF80-50D0-E29C-AE9E-1EBA0BFFD021}"/>
          </ac:cxnSpMkLst>
        </pc:cxnChg>
      </pc:sldChg>
    </pc:docChg>
  </pc:docChgLst>
  <pc:docChgLst>
    <pc:chgData name="Wui Keat Yeoh" userId="7db793eb2bd7239f" providerId="LiveId" clId="{50A456D1-3157-46E4-A809-DCA87B4D5351}"/>
    <pc:docChg chg="undo custSel addSld delSld modSld">
      <pc:chgData name="Wui Keat Yeoh" userId="7db793eb2bd7239f" providerId="LiveId" clId="{50A456D1-3157-46E4-A809-DCA87B4D5351}" dt="2025-01-06T06:04:16.176" v="329" actId="1076"/>
      <pc:docMkLst>
        <pc:docMk/>
      </pc:docMkLst>
      <pc:sldChg chg="addSp delSp modSp mod setBg setClrOvrMap modNotesTx">
        <pc:chgData name="Wui Keat Yeoh" userId="7db793eb2bd7239f" providerId="LiveId" clId="{50A456D1-3157-46E4-A809-DCA87B4D5351}" dt="2025-01-06T01:29:46.225" v="17"/>
        <pc:sldMkLst>
          <pc:docMk/>
          <pc:sldMk cId="825346660" sldId="256"/>
        </pc:sldMkLst>
        <pc:spChg chg="mod">
          <ac:chgData name="Wui Keat Yeoh" userId="7db793eb2bd7239f" providerId="LiveId" clId="{50A456D1-3157-46E4-A809-DCA87B4D5351}" dt="2025-01-06T01:23:33.823" v="16" actId="255"/>
          <ac:spMkLst>
            <pc:docMk/>
            <pc:sldMk cId="825346660" sldId="256"/>
            <ac:spMk id="2" creationId="{4CC7F7F7-C7CA-D5E1-8721-0D291B196B32}"/>
          </ac:spMkLst>
        </pc:spChg>
        <pc:spChg chg="mod">
          <ac:chgData name="Wui Keat Yeoh" userId="7db793eb2bd7239f" providerId="LiveId" clId="{50A456D1-3157-46E4-A809-DCA87B4D5351}" dt="2025-01-06T01:22:52.208" v="13" actId="26606"/>
          <ac:spMkLst>
            <pc:docMk/>
            <pc:sldMk cId="825346660" sldId="256"/>
            <ac:spMk id="3" creationId="{FD9A0DDC-A98D-3409-3C35-C31C27796B29}"/>
          </ac:spMkLst>
        </pc:spChg>
      </pc:sldChg>
      <pc:sldChg chg="addSp delSp modSp mod modNotesTx">
        <pc:chgData name="Wui Keat Yeoh" userId="7db793eb2bd7239f" providerId="LiveId" clId="{50A456D1-3157-46E4-A809-DCA87B4D5351}" dt="2025-01-06T01:35:53.651" v="41" actId="26606"/>
        <pc:sldMkLst>
          <pc:docMk/>
          <pc:sldMk cId="2194894940" sldId="257"/>
        </pc:sldMkLst>
        <pc:spChg chg="mod">
          <ac:chgData name="Wui Keat Yeoh" userId="7db793eb2bd7239f" providerId="LiveId" clId="{50A456D1-3157-46E4-A809-DCA87B4D5351}" dt="2025-01-06T01:35:53.651" v="41" actId="26606"/>
          <ac:spMkLst>
            <pc:docMk/>
            <pc:sldMk cId="2194894940" sldId="257"/>
            <ac:spMk id="2" creationId="{AB7253AF-8316-73D6-788B-7FE33E40E42F}"/>
          </ac:spMkLst>
        </pc:spChg>
        <pc:spChg chg="mod">
          <ac:chgData name="Wui Keat Yeoh" userId="7db793eb2bd7239f" providerId="LiveId" clId="{50A456D1-3157-46E4-A809-DCA87B4D5351}" dt="2025-01-06T01:35:53.651" v="41" actId="26606"/>
          <ac:spMkLst>
            <pc:docMk/>
            <pc:sldMk cId="2194894940" sldId="257"/>
            <ac:spMk id="46" creationId="{E3E76492-879D-5510-6AA0-2885BDDC5A01}"/>
          </ac:spMkLst>
        </pc:spChg>
      </pc:sldChg>
      <pc:sldChg chg="addSp delSp modSp mod setBg setClrOvrMap modNotesTx">
        <pc:chgData name="Wui Keat Yeoh" userId="7db793eb2bd7239f" providerId="LiveId" clId="{50A456D1-3157-46E4-A809-DCA87B4D5351}" dt="2025-01-06T02:36:34.200" v="48" actId="113"/>
        <pc:sldMkLst>
          <pc:docMk/>
          <pc:sldMk cId="510150428" sldId="258"/>
        </pc:sldMkLst>
        <pc:spChg chg="mod">
          <ac:chgData name="Wui Keat Yeoh" userId="7db793eb2bd7239f" providerId="LiveId" clId="{50A456D1-3157-46E4-A809-DCA87B4D5351}" dt="2025-01-06T01:32:28.250" v="31" actId="26606"/>
          <ac:spMkLst>
            <pc:docMk/>
            <pc:sldMk cId="510150428" sldId="258"/>
            <ac:spMk id="2" creationId="{B035F7BE-352E-CD5A-46B3-161305366576}"/>
          </ac:spMkLst>
        </pc:spChg>
        <pc:spChg chg="mod">
          <ac:chgData name="Wui Keat Yeoh" userId="7db793eb2bd7239f" providerId="LiveId" clId="{50A456D1-3157-46E4-A809-DCA87B4D5351}" dt="2025-01-06T02:36:34.200" v="48" actId="113"/>
          <ac:spMkLst>
            <pc:docMk/>
            <pc:sldMk cId="510150428" sldId="258"/>
            <ac:spMk id="3" creationId="{19B13F90-C67A-5A07-DBA8-E42193287D53}"/>
          </ac:spMkLst>
        </pc:spChg>
        <pc:spChg chg="add">
          <ac:chgData name="Wui Keat Yeoh" userId="7db793eb2bd7239f" providerId="LiveId" clId="{50A456D1-3157-46E4-A809-DCA87B4D5351}" dt="2025-01-06T01:32:28.250" v="31" actId="26606"/>
          <ac:spMkLst>
            <pc:docMk/>
            <pc:sldMk cId="510150428" sldId="258"/>
            <ac:spMk id="1042" creationId="{EB6743CF-E74B-4A3C-A785-599069DB89DF}"/>
          </ac:spMkLst>
        </pc:spChg>
        <pc:picChg chg="add mod ord">
          <ac:chgData name="Wui Keat Yeoh" userId="7db793eb2bd7239f" providerId="LiveId" clId="{50A456D1-3157-46E4-A809-DCA87B4D5351}" dt="2025-01-06T01:32:28.250" v="31" actId="26606"/>
          <ac:picMkLst>
            <pc:docMk/>
            <pc:sldMk cId="510150428" sldId="258"/>
            <ac:picMk id="1026" creationId="{1A6F52C3-E975-64BC-1BEC-925836F0CDFC}"/>
          </ac:picMkLst>
        </pc:picChg>
      </pc:sldChg>
      <pc:sldChg chg="addSp delSp modSp mod modNotesTx">
        <pc:chgData name="Wui Keat Yeoh" userId="7db793eb2bd7239f" providerId="LiveId" clId="{50A456D1-3157-46E4-A809-DCA87B4D5351}" dt="2025-01-06T02:40:15.303" v="72" actId="26606"/>
        <pc:sldMkLst>
          <pc:docMk/>
          <pc:sldMk cId="2665814887" sldId="259"/>
        </pc:sldMkLst>
        <pc:spChg chg="mod">
          <ac:chgData name="Wui Keat Yeoh" userId="7db793eb2bd7239f" providerId="LiveId" clId="{50A456D1-3157-46E4-A809-DCA87B4D5351}" dt="2025-01-06T02:40:15.303" v="72" actId="26606"/>
          <ac:spMkLst>
            <pc:docMk/>
            <pc:sldMk cId="2665814887" sldId="259"/>
            <ac:spMk id="2" creationId="{82CA20BD-B29D-F992-9F6B-B21328E70ADA}"/>
          </ac:spMkLst>
        </pc:spChg>
        <pc:spChg chg="mod">
          <ac:chgData name="Wui Keat Yeoh" userId="7db793eb2bd7239f" providerId="LiveId" clId="{50A456D1-3157-46E4-A809-DCA87B4D5351}" dt="2025-01-06T02:40:15.303" v="72" actId="26606"/>
          <ac:spMkLst>
            <pc:docMk/>
            <pc:sldMk cId="2665814887" sldId="259"/>
            <ac:spMk id="3" creationId="{BA55B8FF-48D0-BA33-1D2D-B2EC406D5421}"/>
          </ac:spMkLst>
        </pc:spChg>
        <pc:spChg chg="add mod">
          <ac:chgData name="Wui Keat Yeoh" userId="7db793eb2bd7239f" providerId="LiveId" clId="{50A456D1-3157-46E4-A809-DCA87B4D5351}" dt="2025-01-06T02:39:24.798" v="68" actId="14100"/>
          <ac:spMkLst>
            <pc:docMk/>
            <pc:sldMk cId="2665814887" sldId="259"/>
            <ac:spMk id="5" creationId="{BD196967-4C17-9632-18A0-17748E75CD52}"/>
          </ac:spMkLst>
        </pc:spChg>
      </pc:sldChg>
      <pc:sldChg chg="addSp delSp modSp mod modNotesTx">
        <pc:chgData name="Wui Keat Yeoh" userId="7db793eb2bd7239f" providerId="LiveId" clId="{50A456D1-3157-46E4-A809-DCA87B4D5351}" dt="2025-01-06T02:44:16.127" v="85"/>
        <pc:sldMkLst>
          <pc:docMk/>
          <pc:sldMk cId="791250408" sldId="261"/>
        </pc:sldMkLst>
        <pc:spChg chg="mod">
          <ac:chgData name="Wui Keat Yeoh" userId="7db793eb2bd7239f" providerId="LiveId" clId="{50A456D1-3157-46E4-A809-DCA87B4D5351}" dt="2025-01-06T02:43:08.740" v="83" actId="26606"/>
          <ac:spMkLst>
            <pc:docMk/>
            <pc:sldMk cId="791250408" sldId="261"/>
            <ac:spMk id="2" creationId="{F6270802-8751-970B-F409-935E1B21A768}"/>
          </ac:spMkLst>
        </pc:spChg>
        <pc:spChg chg="mod ord">
          <ac:chgData name="Wui Keat Yeoh" userId="7db793eb2bd7239f" providerId="LiveId" clId="{50A456D1-3157-46E4-A809-DCA87B4D5351}" dt="2025-01-06T02:43:08.740" v="83" actId="26606"/>
          <ac:spMkLst>
            <pc:docMk/>
            <pc:sldMk cId="791250408" sldId="261"/>
            <ac:spMk id="3" creationId="{73950D3F-E551-653A-C44C-FC2976765F58}"/>
          </ac:spMkLst>
        </pc:spChg>
        <pc:picChg chg="add mod">
          <ac:chgData name="Wui Keat Yeoh" userId="7db793eb2bd7239f" providerId="LiveId" clId="{50A456D1-3157-46E4-A809-DCA87B4D5351}" dt="2025-01-06T02:43:08.740" v="83" actId="26606"/>
          <ac:picMkLst>
            <pc:docMk/>
            <pc:sldMk cId="791250408" sldId="261"/>
            <ac:picMk id="5" creationId="{3A464166-6AD9-6F0E-14E3-4482A7F4E741}"/>
          </ac:picMkLst>
        </pc:picChg>
      </pc:sldChg>
      <pc:sldChg chg="addSp delSp modSp mod modNotesTx">
        <pc:chgData name="Wui Keat Yeoh" userId="7db793eb2bd7239f" providerId="LiveId" clId="{50A456D1-3157-46E4-A809-DCA87B4D5351}" dt="2025-01-06T04:09:59.218" v="130" actId="113"/>
        <pc:sldMkLst>
          <pc:docMk/>
          <pc:sldMk cId="906396312" sldId="262"/>
        </pc:sldMkLst>
      </pc:sldChg>
      <pc:sldChg chg="addSp delSp modSp mod modNotesTx">
        <pc:chgData name="Wui Keat Yeoh" userId="7db793eb2bd7239f" providerId="LiveId" clId="{50A456D1-3157-46E4-A809-DCA87B4D5351}" dt="2025-01-06T04:10:57.301" v="180" actId="20577"/>
        <pc:sldMkLst>
          <pc:docMk/>
          <pc:sldMk cId="2693286564" sldId="263"/>
        </pc:sldMkLst>
      </pc:sldChg>
      <pc:sldChg chg="addSp delSp modSp mod modNotesTx">
        <pc:chgData name="Wui Keat Yeoh" userId="7db793eb2bd7239f" providerId="LiveId" clId="{50A456D1-3157-46E4-A809-DCA87B4D5351}" dt="2025-01-06T04:20:44.747" v="194"/>
        <pc:sldMkLst>
          <pc:docMk/>
          <pc:sldMk cId="2873528197" sldId="264"/>
        </pc:sldMkLst>
        <pc:spChg chg="mod">
          <ac:chgData name="Wui Keat Yeoh" userId="7db793eb2bd7239f" providerId="LiveId" clId="{50A456D1-3157-46E4-A809-DCA87B4D5351}" dt="2025-01-06T04:11:30.860" v="181"/>
          <ac:spMkLst>
            <pc:docMk/>
            <pc:sldMk cId="2873528197" sldId="264"/>
            <ac:spMk id="2" creationId="{CDC8C695-B6D0-59B9-1D94-94F1BE55EB07}"/>
          </ac:spMkLst>
        </pc:spChg>
        <pc:spChg chg="mod ord">
          <ac:chgData name="Wui Keat Yeoh" userId="7db793eb2bd7239f" providerId="LiveId" clId="{50A456D1-3157-46E4-A809-DCA87B4D5351}" dt="2025-01-06T04:20:20.439" v="192" actId="26606"/>
          <ac:spMkLst>
            <pc:docMk/>
            <pc:sldMk cId="2873528197" sldId="264"/>
            <ac:spMk id="3" creationId="{4ACB3764-A416-44BC-82C8-7F4DB38E7D36}"/>
          </ac:spMkLst>
        </pc:spChg>
      </pc:sldChg>
      <pc:sldChg chg="addSp delSp modSp mod modNotesTx">
        <pc:chgData name="Wui Keat Yeoh" userId="7db793eb2bd7239f" providerId="LiveId" clId="{50A456D1-3157-46E4-A809-DCA87B4D5351}" dt="2025-01-06T04:36:59.137" v="253"/>
        <pc:sldMkLst>
          <pc:docMk/>
          <pc:sldMk cId="115171349" sldId="265"/>
        </pc:sldMkLst>
      </pc:sldChg>
      <pc:sldChg chg="addSp delSp modSp mod modNotesTx">
        <pc:chgData name="Wui Keat Yeoh" userId="7db793eb2bd7239f" providerId="LiveId" clId="{50A456D1-3157-46E4-A809-DCA87B4D5351}" dt="2025-01-06T06:04:16.176" v="329" actId="1076"/>
        <pc:sldMkLst>
          <pc:docMk/>
          <pc:sldMk cId="1627707046" sldId="269"/>
        </pc:sldMkLst>
        <pc:spChg chg="mod">
          <ac:chgData name="Wui Keat Yeoh" userId="7db793eb2bd7239f" providerId="LiveId" clId="{50A456D1-3157-46E4-A809-DCA87B4D5351}" dt="2025-01-06T05:56:57.339" v="327" actId="26606"/>
          <ac:spMkLst>
            <pc:docMk/>
            <pc:sldMk cId="1627707046" sldId="269"/>
            <ac:spMk id="2" creationId="{C29EC5E8-CF55-C5AE-D69C-4CDB57A25F4E}"/>
          </ac:spMkLst>
        </pc:spChg>
      </pc:sldChg>
      <pc:sldChg chg="del">
        <pc:chgData name="Wui Keat Yeoh" userId="7db793eb2bd7239f" providerId="LiveId" clId="{50A456D1-3157-46E4-A809-DCA87B4D5351}" dt="2025-01-06T04:40:02.099" v="255" actId="47"/>
        <pc:sldMkLst>
          <pc:docMk/>
          <pc:sldMk cId="3561138026" sldId="270"/>
        </pc:sldMkLst>
      </pc:sldChg>
      <pc:sldChg chg="addSp delSp modSp add mod modNotesTx">
        <pc:chgData name="Wui Keat Yeoh" userId="7db793eb2bd7239f" providerId="LiveId" clId="{50A456D1-3157-46E4-A809-DCA87B4D5351}" dt="2025-01-06T04:32:27.052" v="238" actId="14100"/>
        <pc:sldMkLst>
          <pc:docMk/>
          <pc:sldMk cId="3920891225" sldId="271"/>
        </pc:sldMkLst>
      </pc:sldChg>
      <pc:sldChg chg="addSp delSp modSp add mod modNotesTx">
        <pc:chgData name="Wui Keat Yeoh" userId="7db793eb2bd7239f" providerId="LiveId" clId="{50A456D1-3157-46E4-A809-DCA87B4D5351}" dt="2025-01-06T05:54:01.254" v="313"/>
        <pc:sldMkLst>
          <pc:docMk/>
          <pc:sldMk cId="1134796086" sldId="272"/>
        </pc:sldMkLst>
      </pc:sldChg>
    </pc:docChg>
  </pc:docChgLst>
</pc:chgInfo>
</file>

<file path=ppt/diagrams/colors1.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D48DEE59-1950-4F8D-9ECF-A17A749371B4}" type="doc">
      <dgm:prSet loTypeId="urn:microsoft.com/office/officeart/2005/8/layout/hList1" loCatId="list" qsTypeId="urn:microsoft.com/office/officeart/2005/8/quickstyle/simple1" qsCatId="simple" csTypeId="urn:microsoft.com/office/officeart/2005/8/colors/colorful2" csCatId="colorful"/>
      <dgm:spPr/>
      <dgm:t>
        <a:bodyPr/>
        <a:lstStyle/>
        <a:p>
          <a:endParaRPr lang="en-US"/>
        </a:p>
      </dgm:t>
    </dgm:pt>
    <dgm:pt modelId="{0FB2AC09-553D-43D4-90B2-38D81B7B742F}">
      <dgm:prSet/>
      <dgm:spPr/>
      <dgm:t>
        <a:bodyPr/>
        <a:lstStyle/>
        <a:p>
          <a:r>
            <a:rPr lang="en-US" b="1"/>
            <a:t>Key Takeaways:</a:t>
          </a:r>
          <a:endParaRPr lang="en-US"/>
        </a:p>
      </dgm:t>
    </dgm:pt>
    <dgm:pt modelId="{7C6A3C2A-0B66-45CA-8BC1-85E240B04108}" type="parTrans" cxnId="{64873B42-5811-44D0-BBD4-F097BA3EF9E6}">
      <dgm:prSet/>
      <dgm:spPr/>
      <dgm:t>
        <a:bodyPr/>
        <a:lstStyle/>
        <a:p>
          <a:endParaRPr lang="en-US"/>
        </a:p>
      </dgm:t>
    </dgm:pt>
    <dgm:pt modelId="{BDD57C62-5CCD-4EE0-B0D5-0D0C64B0AB4E}" type="sibTrans" cxnId="{64873B42-5811-44D0-BBD4-F097BA3EF9E6}">
      <dgm:prSet/>
      <dgm:spPr/>
      <dgm:t>
        <a:bodyPr/>
        <a:lstStyle/>
        <a:p>
          <a:endParaRPr lang="en-US"/>
        </a:p>
      </dgm:t>
    </dgm:pt>
    <dgm:pt modelId="{7F70F89D-365B-4648-9080-A5C7876C1AC5}">
      <dgm:prSet/>
      <dgm:spPr/>
      <dgm:t>
        <a:bodyPr/>
        <a:lstStyle/>
        <a:p>
          <a:r>
            <a:rPr lang="en-US"/>
            <a:t>Importance of pre-processing and filtering.</a:t>
          </a:r>
        </a:p>
      </dgm:t>
    </dgm:pt>
    <dgm:pt modelId="{3BF2136C-12D4-4775-9859-E5276895393A}" type="parTrans" cxnId="{FBA282FC-5914-45AD-BD37-12C0E6D33870}">
      <dgm:prSet/>
      <dgm:spPr/>
      <dgm:t>
        <a:bodyPr/>
        <a:lstStyle/>
        <a:p>
          <a:endParaRPr lang="en-US"/>
        </a:p>
      </dgm:t>
    </dgm:pt>
    <dgm:pt modelId="{AF8D9B9A-72E9-4A76-AF5C-20AAE791F3C2}" type="sibTrans" cxnId="{FBA282FC-5914-45AD-BD37-12C0E6D33870}">
      <dgm:prSet/>
      <dgm:spPr/>
      <dgm:t>
        <a:bodyPr/>
        <a:lstStyle/>
        <a:p>
          <a:endParaRPr lang="en-US"/>
        </a:p>
      </dgm:t>
    </dgm:pt>
    <dgm:pt modelId="{E91CFAB4-A13B-46BD-996D-64A8B9C49B59}">
      <dgm:prSet/>
      <dgm:spPr/>
      <dgm:t>
        <a:bodyPr/>
        <a:lstStyle/>
        <a:p>
          <a:r>
            <a:rPr lang="en-US"/>
            <a:t>Practical applications and benefits.</a:t>
          </a:r>
        </a:p>
      </dgm:t>
    </dgm:pt>
    <dgm:pt modelId="{3FFC5CD6-FEF3-45CB-883C-124E9A3E591C}" type="parTrans" cxnId="{2FCAFEAF-D4CD-4BCE-80C4-423FE0F57E8C}">
      <dgm:prSet/>
      <dgm:spPr/>
      <dgm:t>
        <a:bodyPr/>
        <a:lstStyle/>
        <a:p>
          <a:endParaRPr lang="en-US"/>
        </a:p>
      </dgm:t>
    </dgm:pt>
    <dgm:pt modelId="{93142727-D004-4A4B-ABBA-57A96E6743D0}" type="sibTrans" cxnId="{2FCAFEAF-D4CD-4BCE-80C4-423FE0F57E8C}">
      <dgm:prSet/>
      <dgm:spPr/>
      <dgm:t>
        <a:bodyPr/>
        <a:lstStyle/>
        <a:p>
          <a:endParaRPr lang="en-US"/>
        </a:p>
      </dgm:t>
    </dgm:pt>
    <dgm:pt modelId="{DF37B158-7597-4D57-B0EE-D0A2CD44E3AA}">
      <dgm:prSet/>
      <dgm:spPr/>
      <dgm:t>
        <a:bodyPr/>
        <a:lstStyle/>
        <a:p>
          <a:r>
            <a:rPr lang="en-US" b="1"/>
            <a:t>Questions for reflection:</a:t>
          </a:r>
          <a:endParaRPr lang="en-US"/>
        </a:p>
      </dgm:t>
    </dgm:pt>
    <dgm:pt modelId="{443BBAD1-06B8-4431-B88B-8F9A8961C16A}" type="parTrans" cxnId="{45C4405C-1850-495B-8183-39F5C93EC9C5}">
      <dgm:prSet/>
      <dgm:spPr/>
      <dgm:t>
        <a:bodyPr/>
        <a:lstStyle/>
        <a:p>
          <a:endParaRPr lang="en-US"/>
        </a:p>
      </dgm:t>
    </dgm:pt>
    <dgm:pt modelId="{1ED3058B-27DB-4B3B-8E23-E55F3A186935}" type="sibTrans" cxnId="{45C4405C-1850-495B-8183-39F5C93EC9C5}">
      <dgm:prSet/>
      <dgm:spPr/>
      <dgm:t>
        <a:bodyPr/>
        <a:lstStyle/>
        <a:p>
          <a:endParaRPr lang="en-US"/>
        </a:p>
      </dgm:t>
    </dgm:pt>
    <dgm:pt modelId="{0A5F6A00-7CE1-45FF-9C4A-81B56E3ABE47}">
      <dgm:prSet/>
      <dgm:spPr/>
      <dgm:t>
        <a:bodyPr/>
        <a:lstStyle/>
        <a:p>
          <a:r>
            <a:rPr lang="en-US"/>
            <a:t>Which filtering technique is most applicable to your field?</a:t>
          </a:r>
        </a:p>
      </dgm:t>
    </dgm:pt>
    <dgm:pt modelId="{DFB4742D-EFEF-4047-A3D3-32680D6681D9}" type="parTrans" cxnId="{022589D6-28D4-494E-B1A0-F58B8AA98EEE}">
      <dgm:prSet/>
      <dgm:spPr/>
      <dgm:t>
        <a:bodyPr/>
        <a:lstStyle/>
        <a:p>
          <a:endParaRPr lang="en-US"/>
        </a:p>
      </dgm:t>
    </dgm:pt>
    <dgm:pt modelId="{CB487985-26D1-40EA-A686-EECF70DFA996}" type="sibTrans" cxnId="{022589D6-28D4-494E-B1A0-F58B8AA98EEE}">
      <dgm:prSet/>
      <dgm:spPr/>
      <dgm:t>
        <a:bodyPr/>
        <a:lstStyle/>
        <a:p>
          <a:endParaRPr lang="en-US"/>
        </a:p>
      </dgm:t>
    </dgm:pt>
    <dgm:pt modelId="{1F0FD879-9A90-4FD9-AB0E-5C79E99E3F91}">
      <dgm:prSet/>
      <dgm:spPr/>
      <dgm:t>
        <a:bodyPr/>
        <a:lstStyle/>
        <a:p>
          <a:r>
            <a:rPr lang="en-US"/>
            <a:t>How can adaptive filters enhance your work?</a:t>
          </a:r>
        </a:p>
      </dgm:t>
    </dgm:pt>
    <dgm:pt modelId="{473AA5BE-47A8-49DA-8A19-5F2286FA7C82}" type="parTrans" cxnId="{B88D1557-0A34-4227-9DF5-979A4EA8E8B2}">
      <dgm:prSet/>
      <dgm:spPr/>
      <dgm:t>
        <a:bodyPr/>
        <a:lstStyle/>
        <a:p>
          <a:endParaRPr lang="en-US"/>
        </a:p>
      </dgm:t>
    </dgm:pt>
    <dgm:pt modelId="{BF590C89-8C9F-4159-9492-A3A9F5D1647A}" type="sibTrans" cxnId="{B88D1557-0A34-4227-9DF5-979A4EA8E8B2}">
      <dgm:prSet/>
      <dgm:spPr/>
      <dgm:t>
        <a:bodyPr/>
        <a:lstStyle/>
        <a:p>
          <a:endParaRPr lang="en-US"/>
        </a:p>
      </dgm:t>
    </dgm:pt>
    <dgm:pt modelId="{4136EDB8-BA99-4457-B714-6B6523D81D1F}" type="pres">
      <dgm:prSet presAssocID="{D48DEE59-1950-4F8D-9ECF-A17A749371B4}" presName="Name0" presStyleCnt="0">
        <dgm:presLayoutVars>
          <dgm:dir/>
          <dgm:animLvl val="lvl"/>
          <dgm:resizeHandles val="exact"/>
        </dgm:presLayoutVars>
      </dgm:prSet>
      <dgm:spPr/>
    </dgm:pt>
    <dgm:pt modelId="{E27126E1-03C6-4DB3-A9CF-C443DDF64A81}" type="pres">
      <dgm:prSet presAssocID="{0FB2AC09-553D-43D4-90B2-38D81B7B742F}" presName="composite" presStyleCnt="0"/>
      <dgm:spPr/>
    </dgm:pt>
    <dgm:pt modelId="{0B637309-9857-4972-9E95-75B2557E764F}" type="pres">
      <dgm:prSet presAssocID="{0FB2AC09-553D-43D4-90B2-38D81B7B742F}" presName="parTx" presStyleLbl="alignNode1" presStyleIdx="0" presStyleCnt="2">
        <dgm:presLayoutVars>
          <dgm:chMax val="0"/>
          <dgm:chPref val="0"/>
          <dgm:bulletEnabled val="1"/>
        </dgm:presLayoutVars>
      </dgm:prSet>
      <dgm:spPr/>
    </dgm:pt>
    <dgm:pt modelId="{2461EBB0-A819-4BB3-B4C8-F99D91F70227}" type="pres">
      <dgm:prSet presAssocID="{0FB2AC09-553D-43D4-90B2-38D81B7B742F}" presName="desTx" presStyleLbl="alignAccFollowNode1" presStyleIdx="0" presStyleCnt="2">
        <dgm:presLayoutVars>
          <dgm:bulletEnabled val="1"/>
        </dgm:presLayoutVars>
      </dgm:prSet>
      <dgm:spPr/>
    </dgm:pt>
    <dgm:pt modelId="{0986C613-8608-4211-B561-358737CD668A}" type="pres">
      <dgm:prSet presAssocID="{BDD57C62-5CCD-4EE0-B0D5-0D0C64B0AB4E}" presName="space" presStyleCnt="0"/>
      <dgm:spPr/>
    </dgm:pt>
    <dgm:pt modelId="{9F923EB6-C61E-40C5-A28C-1C44205A06AD}" type="pres">
      <dgm:prSet presAssocID="{DF37B158-7597-4D57-B0EE-D0A2CD44E3AA}" presName="composite" presStyleCnt="0"/>
      <dgm:spPr/>
    </dgm:pt>
    <dgm:pt modelId="{EF0217E1-48BC-4E0D-9AF6-46674533CBBD}" type="pres">
      <dgm:prSet presAssocID="{DF37B158-7597-4D57-B0EE-D0A2CD44E3AA}" presName="parTx" presStyleLbl="alignNode1" presStyleIdx="1" presStyleCnt="2">
        <dgm:presLayoutVars>
          <dgm:chMax val="0"/>
          <dgm:chPref val="0"/>
          <dgm:bulletEnabled val="1"/>
        </dgm:presLayoutVars>
      </dgm:prSet>
      <dgm:spPr/>
    </dgm:pt>
    <dgm:pt modelId="{06A4D3AF-5251-4CC0-86B4-76A5FCB8445A}" type="pres">
      <dgm:prSet presAssocID="{DF37B158-7597-4D57-B0EE-D0A2CD44E3AA}" presName="desTx" presStyleLbl="alignAccFollowNode1" presStyleIdx="1" presStyleCnt="2">
        <dgm:presLayoutVars>
          <dgm:bulletEnabled val="1"/>
        </dgm:presLayoutVars>
      </dgm:prSet>
      <dgm:spPr/>
    </dgm:pt>
  </dgm:ptLst>
  <dgm:cxnLst>
    <dgm:cxn modelId="{3A62690D-FAB6-4D19-B803-08B1E815EE94}" type="presOf" srcId="{D48DEE59-1950-4F8D-9ECF-A17A749371B4}" destId="{4136EDB8-BA99-4457-B714-6B6523D81D1F}" srcOrd="0" destOrd="0" presId="urn:microsoft.com/office/officeart/2005/8/layout/hList1"/>
    <dgm:cxn modelId="{EC80493A-DDFE-472E-9E85-056894BBA831}" type="presOf" srcId="{1F0FD879-9A90-4FD9-AB0E-5C79E99E3F91}" destId="{06A4D3AF-5251-4CC0-86B4-76A5FCB8445A}" srcOrd="0" destOrd="1" presId="urn:microsoft.com/office/officeart/2005/8/layout/hList1"/>
    <dgm:cxn modelId="{45C4405C-1850-495B-8183-39F5C93EC9C5}" srcId="{D48DEE59-1950-4F8D-9ECF-A17A749371B4}" destId="{DF37B158-7597-4D57-B0EE-D0A2CD44E3AA}" srcOrd="1" destOrd="0" parTransId="{443BBAD1-06B8-4431-B88B-8F9A8961C16A}" sibTransId="{1ED3058B-27DB-4B3B-8E23-E55F3A186935}"/>
    <dgm:cxn modelId="{64873B42-5811-44D0-BBD4-F097BA3EF9E6}" srcId="{D48DEE59-1950-4F8D-9ECF-A17A749371B4}" destId="{0FB2AC09-553D-43D4-90B2-38D81B7B742F}" srcOrd="0" destOrd="0" parTransId="{7C6A3C2A-0B66-45CA-8BC1-85E240B04108}" sibTransId="{BDD57C62-5CCD-4EE0-B0D5-0D0C64B0AB4E}"/>
    <dgm:cxn modelId="{7916454B-7AC9-46B2-B89B-20E89CBCDAED}" type="presOf" srcId="{E91CFAB4-A13B-46BD-996D-64A8B9C49B59}" destId="{2461EBB0-A819-4BB3-B4C8-F99D91F70227}" srcOrd="0" destOrd="1" presId="urn:microsoft.com/office/officeart/2005/8/layout/hList1"/>
    <dgm:cxn modelId="{B88D1557-0A34-4227-9DF5-979A4EA8E8B2}" srcId="{DF37B158-7597-4D57-B0EE-D0A2CD44E3AA}" destId="{1F0FD879-9A90-4FD9-AB0E-5C79E99E3F91}" srcOrd="1" destOrd="0" parTransId="{473AA5BE-47A8-49DA-8A19-5F2286FA7C82}" sibTransId="{BF590C89-8C9F-4159-9492-A3A9F5D1647A}"/>
    <dgm:cxn modelId="{135EBCAC-446B-45E0-B810-22CEBFECD31B}" type="presOf" srcId="{DF37B158-7597-4D57-B0EE-D0A2CD44E3AA}" destId="{EF0217E1-48BC-4E0D-9AF6-46674533CBBD}" srcOrd="0" destOrd="0" presId="urn:microsoft.com/office/officeart/2005/8/layout/hList1"/>
    <dgm:cxn modelId="{2FCAFEAF-D4CD-4BCE-80C4-423FE0F57E8C}" srcId="{0FB2AC09-553D-43D4-90B2-38D81B7B742F}" destId="{E91CFAB4-A13B-46BD-996D-64A8B9C49B59}" srcOrd="1" destOrd="0" parTransId="{3FFC5CD6-FEF3-45CB-883C-124E9A3E591C}" sibTransId="{93142727-D004-4A4B-ABBA-57A96E6743D0}"/>
    <dgm:cxn modelId="{BD83CAB6-6192-400F-93BA-6CCB7341AD83}" type="presOf" srcId="{0A5F6A00-7CE1-45FF-9C4A-81B56E3ABE47}" destId="{06A4D3AF-5251-4CC0-86B4-76A5FCB8445A}" srcOrd="0" destOrd="0" presId="urn:microsoft.com/office/officeart/2005/8/layout/hList1"/>
    <dgm:cxn modelId="{022589D6-28D4-494E-B1A0-F58B8AA98EEE}" srcId="{DF37B158-7597-4D57-B0EE-D0A2CD44E3AA}" destId="{0A5F6A00-7CE1-45FF-9C4A-81B56E3ABE47}" srcOrd="0" destOrd="0" parTransId="{DFB4742D-EFEF-4047-A3D3-32680D6681D9}" sibTransId="{CB487985-26D1-40EA-A686-EECF70DFA996}"/>
    <dgm:cxn modelId="{87800CE5-202E-401C-A60A-18E86AD3BDB6}" type="presOf" srcId="{7F70F89D-365B-4648-9080-A5C7876C1AC5}" destId="{2461EBB0-A819-4BB3-B4C8-F99D91F70227}" srcOrd="0" destOrd="0" presId="urn:microsoft.com/office/officeart/2005/8/layout/hList1"/>
    <dgm:cxn modelId="{93C406F9-B8CA-42B5-ACAD-30D264056E32}" type="presOf" srcId="{0FB2AC09-553D-43D4-90B2-38D81B7B742F}" destId="{0B637309-9857-4972-9E95-75B2557E764F}" srcOrd="0" destOrd="0" presId="urn:microsoft.com/office/officeart/2005/8/layout/hList1"/>
    <dgm:cxn modelId="{FBA282FC-5914-45AD-BD37-12C0E6D33870}" srcId="{0FB2AC09-553D-43D4-90B2-38D81B7B742F}" destId="{7F70F89D-365B-4648-9080-A5C7876C1AC5}" srcOrd="0" destOrd="0" parTransId="{3BF2136C-12D4-4775-9859-E5276895393A}" sibTransId="{AF8D9B9A-72E9-4A76-AF5C-20AAE791F3C2}"/>
    <dgm:cxn modelId="{11B0679D-5726-4AAC-B5FE-99830A977B57}" type="presParOf" srcId="{4136EDB8-BA99-4457-B714-6B6523D81D1F}" destId="{E27126E1-03C6-4DB3-A9CF-C443DDF64A81}" srcOrd="0" destOrd="0" presId="urn:microsoft.com/office/officeart/2005/8/layout/hList1"/>
    <dgm:cxn modelId="{58E03B79-35C3-4233-884A-A6A8C3DE4B59}" type="presParOf" srcId="{E27126E1-03C6-4DB3-A9CF-C443DDF64A81}" destId="{0B637309-9857-4972-9E95-75B2557E764F}" srcOrd="0" destOrd="0" presId="urn:microsoft.com/office/officeart/2005/8/layout/hList1"/>
    <dgm:cxn modelId="{B723216F-B3CA-4381-9D57-6D3E24580623}" type="presParOf" srcId="{E27126E1-03C6-4DB3-A9CF-C443DDF64A81}" destId="{2461EBB0-A819-4BB3-B4C8-F99D91F70227}" srcOrd="1" destOrd="0" presId="urn:microsoft.com/office/officeart/2005/8/layout/hList1"/>
    <dgm:cxn modelId="{4109604B-B7E6-4FF1-AEE3-1D64813FCBA7}" type="presParOf" srcId="{4136EDB8-BA99-4457-B714-6B6523D81D1F}" destId="{0986C613-8608-4211-B561-358737CD668A}" srcOrd="1" destOrd="0" presId="urn:microsoft.com/office/officeart/2005/8/layout/hList1"/>
    <dgm:cxn modelId="{E9743A7C-CB44-4907-8EE9-76E581ECA153}" type="presParOf" srcId="{4136EDB8-BA99-4457-B714-6B6523D81D1F}" destId="{9F923EB6-C61E-40C5-A28C-1C44205A06AD}" srcOrd="2" destOrd="0" presId="urn:microsoft.com/office/officeart/2005/8/layout/hList1"/>
    <dgm:cxn modelId="{643B55E4-4B53-4336-820B-4C13FD47945F}" type="presParOf" srcId="{9F923EB6-C61E-40C5-A28C-1C44205A06AD}" destId="{EF0217E1-48BC-4E0D-9AF6-46674533CBBD}" srcOrd="0" destOrd="0" presId="urn:microsoft.com/office/officeart/2005/8/layout/hList1"/>
    <dgm:cxn modelId="{CCFF9742-836A-4698-A4A3-314C61B0A056}" type="presParOf" srcId="{9F923EB6-C61E-40C5-A28C-1C44205A06AD}" destId="{06A4D3AF-5251-4CC0-86B4-76A5FCB8445A}" srcOrd="1" destOrd="0" presId="urn:microsoft.com/office/officeart/2005/8/layout/hList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B637309-9857-4972-9E95-75B2557E764F}">
      <dsp:nvSpPr>
        <dsp:cNvPr id="0" name=""/>
        <dsp:cNvSpPr/>
      </dsp:nvSpPr>
      <dsp:spPr>
        <a:xfrm>
          <a:off x="46" y="1391"/>
          <a:ext cx="4494410" cy="992280"/>
        </a:xfrm>
        <a:prstGeom prst="rect">
          <a:avLst/>
        </a:prstGeom>
        <a:solidFill>
          <a:schemeClr val="accent2">
            <a:hueOff val="0"/>
            <a:satOff val="0"/>
            <a:lumOff val="0"/>
            <a:alphaOff val="0"/>
          </a:schemeClr>
        </a:solidFill>
        <a:ln w="19050" cap="rnd" cmpd="sng" algn="ctr">
          <a:solidFill>
            <a:schemeClr val="accen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99136" tIns="113792" rIns="199136" bIns="113792" numCol="1" spcCol="1270" anchor="ctr" anchorCtr="0">
          <a:noAutofit/>
        </a:bodyPr>
        <a:lstStyle/>
        <a:p>
          <a:pPr marL="0" lvl="0" indent="0" algn="ctr" defTabSz="1244600">
            <a:lnSpc>
              <a:spcPct val="90000"/>
            </a:lnSpc>
            <a:spcBef>
              <a:spcPct val="0"/>
            </a:spcBef>
            <a:spcAft>
              <a:spcPct val="35000"/>
            </a:spcAft>
            <a:buNone/>
          </a:pPr>
          <a:r>
            <a:rPr lang="en-US" sz="2800" b="1" kern="1200"/>
            <a:t>Key Takeaways:</a:t>
          </a:r>
          <a:endParaRPr lang="en-US" sz="2800" kern="1200"/>
        </a:p>
      </dsp:txBody>
      <dsp:txXfrm>
        <a:off x="46" y="1391"/>
        <a:ext cx="4494410" cy="992280"/>
      </dsp:txXfrm>
    </dsp:sp>
    <dsp:sp modelId="{2461EBB0-A819-4BB3-B4C8-F99D91F70227}">
      <dsp:nvSpPr>
        <dsp:cNvPr id="0" name=""/>
        <dsp:cNvSpPr/>
      </dsp:nvSpPr>
      <dsp:spPr>
        <a:xfrm>
          <a:off x="46" y="993672"/>
          <a:ext cx="4494410" cy="3098418"/>
        </a:xfrm>
        <a:prstGeom prst="rect">
          <a:avLst/>
        </a:prstGeom>
        <a:solidFill>
          <a:schemeClr val="accent2">
            <a:tint val="40000"/>
            <a:alpha val="90000"/>
            <a:hueOff val="0"/>
            <a:satOff val="0"/>
            <a:lumOff val="0"/>
            <a:alphaOff val="0"/>
          </a:schemeClr>
        </a:solidFill>
        <a:ln w="19050" cap="rnd" cmpd="sng" algn="ctr">
          <a:solidFill>
            <a:schemeClr val="accent2">
              <a:tint val="40000"/>
              <a:alpha val="9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49352" tIns="149352" rIns="199136" bIns="224028" numCol="1" spcCol="1270" anchor="t" anchorCtr="0">
          <a:noAutofit/>
        </a:bodyPr>
        <a:lstStyle/>
        <a:p>
          <a:pPr marL="285750" lvl="1" indent="-285750" algn="l" defTabSz="1244600">
            <a:lnSpc>
              <a:spcPct val="90000"/>
            </a:lnSpc>
            <a:spcBef>
              <a:spcPct val="0"/>
            </a:spcBef>
            <a:spcAft>
              <a:spcPct val="15000"/>
            </a:spcAft>
            <a:buChar char="•"/>
          </a:pPr>
          <a:r>
            <a:rPr lang="en-US" sz="2800" kern="1200"/>
            <a:t>Importance of pre-processing and filtering.</a:t>
          </a:r>
        </a:p>
        <a:p>
          <a:pPr marL="285750" lvl="1" indent="-285750" algn="l" defTabSz="1244600">
            <a:lnSpc>
              <a:spcPct val="90000"/>
            </a:lnSpc>
            <a:spcBef>
              <a:spcPct val="0"/>
            </a:spcBef>
            <a:spcAft>
              <a:spcPct val="15000"/>
            </a:spcAft>
            <a:buChar char="•"/>
          </a:pPr>
          <a:r>
            <a:rPr lang="en-US" sz="2800" kern="1200"/>
            <a:t>Practical applications and benefits.</a:t>
          </a:r>
        </a:p>
      </dsp:txBody>
      <dsp:txXfrm>
        <a:off x="46" y="993672"/>
        <a:ext cx="4494410" cy="3098418"/>
      </dsp:txXfrm>
    </dsp:sp>
    <dsp:sp modelId="{EF0217E1-48BC-4E0D-9AF6-46674533CBBD}">
      <dsp:nvSpPr>
        <dsp:cNvPr id="0" name=""/>
        <dsp:cNvSpPr/>
      </dsp:nvSpPr>
      <dsp:spPr>
        <a:xfrm>
          <a:off x="5123675" y="1391"/>
          <a:ext cx="4494410" cy="992280"/>
        </a:xfrm>
        <a:prstGeom prst="rect">
          <a:avLst/>
        </a:prstGeom>
        <a:solidFill>
          <a:schemeClr val="accent2">
            <a:hueOff val="-2964286"/>
            <a:satOff val="14200"/>
            <a:lumOff val="13137"/>
            <a:alphaOff val="0"/>
          </a:schemeClr>
        </a:solidFill>
        <a:ln w="19050" cap="rnd" cmpd="sng" algn="ctr">
          <a:solidFill>
            <a:schemeClr val="accent2">
              <a:hueOff val="-2964286"/>
              <a:satOff val="14200"/>
              <a:lumOff val="13137"/>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99136" tIns="113792" rIns="199136" bIns="113792" numCol="1" spcCol="1270" anchor="ctr" anchorCtr="0">
          <a:noAutofit/>
        </a:bodyPr>
        <a:lstStyle/>
        <a:p>
          <a:pPr marL="0" lvl="0" indent="0" algn="ctr" defTabSz="1244600">
            <a:lnSpc>
              <a:spcPct val="90000"/>
            </a:lnSpc>
            <a:spcBef>
              <a:spcPct val="0"/>
            </a:spcBef>
            <a:spcAft>
              <a:spcPct val="35000"/>
            </a:spcAft>
            <a:buNone/>
          </a:pPr>
          <a:r>
            <a:rPr lang="en-US" sz="2800" b="1" kern="1200"/>
            <a:t>Questions for reflection:</a:t>
          </a:r>
          <a:endParaRPr lang="en-US" sz="2800" kern="1200"/>
        </a:p>
      </dsp:txBody>
      <dsp:txXfrm>
        <a:off x="5123675" y="1391"/>
        <a:ext cx="4494410" cy="992280"/>
      </dsp:txXfrm>
    </dsp:sp>
    <dsp:sp modelId="{06A4D3AF-5251-4CC0-86B4-76A5FCB8445A}">
      <dsp:nvSpPr>
        <dsp:cNvPr id="0" name=""/>
        <dsp:cNvSpPr/>
      </dsp:nvSpPr>
      <dsp:spPr>
        <a:xfrm>
          <a:off x="5123675" y="993672"/>
          <a:ext cx="4494410" cy="3098418"/>
        </a:xfrm>
        <a:prstGeom prst="rect">
          <a:avLst/>
        </a:prstGeom>
        <a:solidFill>
          <a:schemeClr val="accent2">
            <a:tint val="40000"/>
            <a:alpha val="90000"/>
            <a:hueOff val="-4091839"/>
            <a:satOff val="45107"/>
            <a:lumOff val="4296"/>
            <a:alphaOff val="0"/>
          </a:schemeClr>
        </a:solidFill>
        <a:ln w="19050" cap="rnd" cmpd="sng" algn="ctr">
          <a:solidFill>
            <a:schemeClr val="accent2">
              <a:tint val="40000"/>
              <a:alpha val="90000"/>
              <a:hueOff val="-4091839"/>
              <a:satOff val="45107"/>
              <a:lumOff val="4296"/>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49352" tIns="149352" rIns="199136" bIns="224028" numCol="1" spcCol="1270" anchor="t" anchorCtr="0">
          <a:noAutofit/>
        </a:bodyPr>
        <a:lstStyle/>
        <a:p>
          <a:pPr marL="285750" lvl="1" indent="-285750" algn="l" defTabSz="1244600">
            <a:lnSpc>
              <a:spcPct val="90000"/>
            </a:lnSpc>
            <a:spcBef>
              <a:spcPct val="0"/>
            </a:spcBef>
            <a:spcAft>
              <a:spcPct val="15000"/>
            </a:spcAft>
            <a:buChar char="•"/>
          </a:pPr>
          <a:r>
            <a:rPr lang="en-US" sz="2800" kern="1200"/>
            <a:t>Which filtering technique is most applicable to your field?</a:t>
          </a:r>
        </a:p>
        <a:p>
          <a:pPr marL="285750" lvl="1" indent="-285750" algn="l" defTabSz="1244600">
            <a:lnSpc>
              <a:spcPct val="90000"/>
            </a:lnSpc>
            <a:spcBef>
              <a:spcPct val="0"/>
            </a:spcBef>
            <a:spcAft>
              <a:spcPct val="15000"/>
            </a:spcAft>
            <a:buChar char="•"/>
          </a:pPr>
          <a:r>
            <a:rPr lang="en-US" sz="2800" kern="1200"/>
            <a:t>How can adaptive filters enhance your work?</a:t>
          </a:r>
        </a:p>
      </dsp:txBody>
      <dsp:txXfrm>
        <a:off x="5123675" y="993672"/>
        <a:ext cx="4494410" cy="3098418"/>
      </dsp:txXfrm>
    </dsp:sp>
  </dsp:spTree>
</dsp:drawing>
</file>

<file path=ppt/diagrams/layout1.xml><?xml version="1.0" encoding="utf-8"?>
<dgm:layoutDef xmlns:dgm="http://schemas.openxmlformats.org/drawingml/2006/diagram" xmlns:a="http://schemas.openxmlformats.org/drawingml/2006/main" uniqueId="urn:microsoft.com/office/officeart/2005/8/layout/hList1">
  <dgm:title val=""/>
  <dgm:desc val=""/>
  <dgm:catLst>
    <dgm:cat type="list" pri="5000"/>
    <dgm:cat type="convert" pri="5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0.8"/>
      <dgm:constr type="h" for="des" forName="desTx" refType="primFontSz" refFor="des" refForName="parTx" fact="1.22"/>
      <dgm:constr type="w" for="ch" forName="space" refType="w" refFor="ch" refForName="composite" op="equ" fact="0.14"/>
    </dgm:constrLst>
    <dgm:ruleLst>
      <dgm:rule type="w" for="ch" forName="composite" val="0" fact="NaN" max="NaN"/>
      <dgm:rule type="primFontSz" for="des" forName="parTx" val="5" fact="NaN" max="NaN"/>
    </dgm:ruleLst>
    <dgm:forEach name="Name4" axis="ch" ptType="node">
      <dgm:layoutNode name="composite">
        <dgm:alg type="composite"/>
        <dgm:shape xmlns:r="http://schemas.openxmlformats.org/officeDocument/2006/relationships" r:blip="">
          <dgm:adjLst/>
        </dgm:shape>
        <dgm:presOf/>
        <dgm:constrLst>
          <dgm:constr type="l" for="ch" forName="parTx"/>
          <dgm:constr type="w" for="ch" forName="parTx" refType="w"/>
          <dgm:constr type="t" for="ch" forName="parTx"/>
          <dgm:constr type="l" for="ch" forName="desTx"/>
          <dgm:constr type="w" for="ch" forName="desTx" refType="w" refFor="ch" refForName="parTx"/>
          <dgm:constr type="t" for="ch" forName="desTx" refType="h" refFor="ch" refForName="parTx"/>
        </dgm:constrLst>
        <dgm:ruleLst>
          <dgm:rule type="h" val="INF" fact="NaN" max="NaN"/>
        </dgm:ruleLst>
        <dgm:layoutNode name="parTx" styleLbl="alignNode1">
          <dgm:varLst>
            <dgm:chMax val="0"/>
            <dgm:chPref val="0"/>
            <dgm:bulletEnabled val="1"/>
          </dgm:varLst>
          <dgm:alg type="tx"/>
          <dgm:shape xmlns:r="http://schemas.openxmlformats.org/officeDocument/2006/relationships" type="rect" r:blip="">
            <dgm:adjLst/>
          </dgm:shape>
          <dgm:presOf axis="self" ptType="node"/>
          <dgm:constrLst>
            <dgm:constr type="h" refType="w" op="lte" fact="0.4"/>
            <dgm:constr type="h"/>
            <dgm:constr type="tMarg" refType="primFontSz" fact="0.32"/>
            <dgm:constr type="bMarg" refType="primFontSz" fact="0.32"/>
          </dgm:constrLst>
          <dgm:ruleLst>
            <dgm:rule type="h" val="INF" fact="NaN" max="NaN"/>
          </dgm:ruleLst>
        </dgm:layoutNode>
        <dgm:layoutNode name="desTx" styleLbl="alignAccFollowNode1">
          <dgm:varLst>
            <dgm:bulletEnabled val="1"/>
          </dgm:varLst>
          <dgm:alg type="tx">
            <dgm:param type="stBulletLvl" val="1"/>
          </dgm:alg>
          <dgm:shape xmlns:r="http://schemas.openxmlformats.org/officeDocument/2006/relationships" type="rect" r:blip="">
            <dgm:adjLst/>
          </dgm:shape>
          <dgm:presOf axis="des" ptType="node"/>
          <dgm:constrLst>
            <dgm:constr type="secFontSz" val="65"/>
            <dgm:constr type="primFontSz" refType="secFontSz"/>
            <dgm:constr type="h"/>
            <dgm:constr type="lMarg" refType="primFontSz" fact="0.42"/>
            <dgm:constr type="tMarg" refType="primFontSz" fact="0.42"/>
            <dgm:constr type="bMarg" refType="primFontSz" fact="0.63"/>
          </dgm:constrLst>
          <dgm:ruleLst>
            <dgm:rule type="h" val="INF" fact="NaN" max="NaN"/>
          </dgm:ruleLst>
        </dgm:layoutNode>
      </dgm:layoutNode>
      <dgm:forEach name="Name5" axis="followSib" ptType="sibTrans" cnt="1">
        <dgm:layoutNode name="space">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jpeg>
</file>

<file path=ppt/media/image11.jpeg>
</file>

<file path=ppt/media/image12.jpeg>
</file>

<file path=ppt/media/image13.png>
</file>

<file path=ppt/media/image14.jpeg>
</file>

<file path=ppt/media/image15.png>
</file>

<file path=ppt/media/image16.png>
</file>

<file path=ppt/media/image17.png>
</file>

<file path=ppt/media/image18.png>
</file>

<file path=ppt/media/image19.jpeg>
</file>

<file path=ppt/media/image2.png>
</file>

<file path=ppt/media/image20.png>
</file>

<file path=ppt/media/image3.png>
</file>

<file path=ppt/media/image4.png>
</file>

<file path=ppt/media/image5.png>
</file>

<file path=ppt/media/image6.png>
</file>

<file path=ppt/media/image7.jpe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2EB64B4-E315-4405-9208-E60512F68482}" type="datetimeFigureOut">
              <a:rPr lang="en-US" smtClean="0"/>
              <a:t>1/12/2025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698D969-3647-4EDC-8D96-7FB25BE89158}" type="slidenum">
              <a:rPr lang="en-US" smtClean="0"/>
              <a:t>‹#›</a:t>
            </a:fld>
            <a:endParaRPr lang="en-US"/>
          </a:p>
        </p:txBody>
      </p:sp>
    </p:spTree>
    <p:extLst>
      <p:ext uri="{BB962C8B-B14F-4D97-AF65-F5344CB8AC3E}">
        <p14:creationId xmlns:p14="http://schemas.microsoft.com/office/powerpoint/2010/main" val="231091707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698D969-3647-4EDC-8D96-7FB25BE89158}" type="slidenum">
              <a:rPr lang="en-US" smtClean="0"/>
              <a:t>1</a:t>
            </a:fld>
            <a:endParaRPr lang="en-US"/>
          </a:p>
        </p:txBody>
      </p:sp>
    </p:spTree>
    <p:extLst>
      <p:ext uri="{BB962C8B-B14F-4D97-AF65-F5344CB8AC3E}">
        <p14:creationId xmlns:p14="http://schemas.microsoft.com/office/powerpoint/2010/main" val="358451905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0B8ABAB-E1CB-36F5-FC77-1888256487FA}"/>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C93F2D00-436D-CCB0-9DE8-5ED19465FFD6}"/>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9B463B8E-6511-5E8C-904A-91DBF62156FD}"/>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4FFF266C-27BC-C8EF-58BB-A871159F5DA2}"/>
              </a:ext>
            </a:extLst>
          </p:cNvPr>
          <p:cNvSpPr>
            <a:spLocks noGrp="1"/>
          </p:cNvSpPr>
          <p:nvPr>
            <p:ph type="sldNum" sz="quarter" idx="5"/>
          </p:nvPr>
        </p:nvSpPr>
        <p:spPr/>
        <p:txBody>
          <a:bodyPr/>
          <a:lstStyle/>
          <a:p>
            <a:fld id="{B698D969-3647-4EDC-8D96-7FB25BE89158}" type="slidenum">
              <a:rPr lang="en-US" smtClean="0"/>
              <a:t>10</a:t>
            </a:fld>
            <a:endParaRPr lang="en-US"/>
          </a:p>
        </p:txBody>
      </p:sp>
    </p:spTree>
    <p:extLst>
      <p:ext uri="{BB962C8B-B14F-4D97-AF65-F5344CB8AC3E}">
        <p14:creationId xmlns:p14="http://schemas.microsoft.com/office/powerpoint/2010/main" val="423354635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82C83B8-BA9A-2DFF-F933-A5085063290A}"/>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4948F939-FCDD-152B-0E65-A477E8A03024}"/>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250D28A5-949F-7971-1995-1E60FC6CD275}"/>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0AF8A662-0AFF-2B02-231E-7EA40B211ED5}"/>
              </a:ext>
            </a:extLst>
          </p:cNvPr>
          <p:cNvSpPr>
            <a:spLocks noGrp="1"/>
          </p:cNvSpPr>
          <p:nvPr>
            <p:ph type="sldNum" sz="quarter" idx="5"/>
          </p:nvPr>
        </p:nvSpPr>
        <p:spPr/>
        <p:txBody>
          <a:bodyPr/>
          <a:lstStyle/>
          <a:p>
            <a:fld id="{B698D969-3647-4EDC-8D96-7FB25BE89158}" type="slidenum">
              <a:rPr lang="en-US" smtClean="0"/>
              <a:t>11</a:t>
            </a:fld>
            <a:endParaRPr lang="en-US"/>
          </a:p>
        </p:txBody>
      </p:sp>
    </p:spTree>
    <p:extLst>
      <p:ext uri="{BB962C8B-B14F-4D97-AF65-F5344CB8AC3E}">
        <p14:creationId xmlns:p14="http://schemas.microsoft.com/office/powerpoint/2010/main" val="327769646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698D969-3647-4EDC-8D96-7FB25BE89158}" type="slidenum">
              <a:rPr lang="en-US" smtClean="0"/>
              <a:t>12</a:t>
            </a:fld>
            <a:endParaRPr lang="en-US"/>
          </a:p>
        </p:txBody>
      </p:sp>
    </p:spTree>
    <p:extLst>
      <p:ext uri="{BB962C8B-B14F-4D97-AF65-F5344CB8AC3E}">
        <p14:creationId xmlns:p14="http://schemas.microsoft.com/office/powerpoint/2010/main" val="184387850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2BB8F87-0202-9ED3-5C8E-2FD7421DBDE8}"/>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BAC6CCA-BA95-7207-4635-010B1A8436BE}"/>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89D0F96E-6E50-D533-9C41-47F709ADCB4E}"/>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A727D53D-40B5-341D-D8BE-33C918CF18E4}"/>
              </a:ext>
            </a:extLst>
          </p:cNvPr>
          <p:cNvSpPr>
            <a:spLocks noGrp="1"/>
          </p:cNvSpPr>
          <p:nvPr>
            <p:ph type="sldNum" sz="quarter" idx="5"/>
          </p:nvPr>
        </p:nvSpPr>
        <p:spPr/>
        <p:txBody>
          <a:bodyPr/>
          <a:lstStyle/>
          <a:p>
            <a:fld id="{B698D969-3647-4EDC-8D96-7FB25BE89158}" type="slidenum">
              <a:rPr lang="en-US" smtClean="0"/>
              <a:t>13</a:t>
            </a:fld>
            <a:endParaRPr lang="en-US"/>
          </a:p>
        </p:txBody>
      </p:sp>
    </p:spTree>
    <p:extLst>
      <p:ext uri="{BB962C8B-B14F-4D97-AF65-F5344CB8AC3E}">
        <p14:creationId xmlns:p14="http://schemas.microsoft.com/office/powerpoint/2010/main" val="267384806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698D969-3647-4EDC-8D96-7FB25BE89158}" type="slidenum">
              <a:rPr lang="en-US" smtClean="0"/>
              <a:t>2</a:t>
            </a:fld>
            <a:endParaRPr lang="en-US"/>
          </a:p>
        </p:txBody>
      </p:sp>
    </p:spTree>
    <p:extLst>
      <p:ext uri="{BB962C8B-B14F-4D97-AF65-F5344CB8AC3E}">
        <p14:creationId xmlns:p14="http://schemas.microsoft.com/office/powerpoint/2010/main" val="173669144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698D969-3647-4EDC-8D96-7FB25BE89158}" type="slidenum">
              <a:rPr lang="en-US" smtClean="0"/>
              <a:t>3</a:t>
            </a:fld>
            <a:endParaRPr lang="en-US"/>
          </a:p>
        </p:txBody>
      </p:sp>
    </p:spTree>
    <p:extLst>
      <p:ext uri="{BB962C8B-B14F-4D97-AF65-F5344CB8AC3E}">
        <p14:creationId xmlns:p14="http://schemas.microsoft.com/office/powerpoint/2010/main" val="76329870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698D969-3647-4EDC-8D96-7FB25BE89158}" type="slidenum">
              <a:rPr lang="en-US" smtClean="0"/>
              <a:t>4</a:t>
            </a:fld>
            <a:endParaRPr lang="en-US"/>
          </a:p>
        </p:txBody>
      </p:sp>
    </p:spTree>
    <p:extLst>
      <p:ext uri="{BB962C8B-B14F-4D97-AF65-F5344CB8AC3E}">
        <p14:creationId xmlns:p14="http://schemas.microsoft.com/office/powerpoint/2010/main" val="320807754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698D969-3647-4EDC-8D96-7FB25BE89158}" type="slidenum">
              <a:rPr lang="en-US" smtClean="0"/>
              <a:t>5</a:t>
            </a:fld>
            <a:endParaRPr lang="en-US"/>
          </a:p>
        </p:txBody>
      </p:sp>
    </p:spTree>
    <p:extLst>
      <p:ext uri="{BB962C8B-B14F-4D97-AF65-F5344CB8AC3E}">
        <p14:creationId xmlns:p14="http://schemas.microsoft.com/office/powerpoint/2010/main" val="68793003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D81FDA1-681E-C44D-8D3A-AB1870A8194E}"/>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433DF5E2-D6B6-D385-3E4E-297EF1199575}"/>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1A6A8EFE-8E9F-EC37-7502-C8F7FD8B0BD8}"/>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4455DED9-2F9C-878F-138F-2AA4F7BAF966}"/>
              </a:ext>
            </a:extLst>
          </p:cNvPr>
          <p:cNvSpPr>
            <a:spLocks noGrp="1"/>
          </p:cNvSpPr>
          <p:nvPr>
            <p:ph type="sldNum" sz="quarter" idx="5"/>
          </p:nvPr>
        </p:nvSpPr>
        <p:spPr/>
        <p:txBody>
          <a:bodyPr/>
          <a:lstStyle/>
          <a:p>
            <a:fld id="{B698D969-3647-4EDC-8D96-7FB25BE89158}" type="slidenum">
              <a:rPr lang="en-US" smtClean="0"/>
              <a:t>6</a:t>
            </a:fld>
            <a:endParaRPr lang="en-US"/>
          </a:p>
        </p:txBody>
      </p:sp>
    </p:spTree>
    <p:extLst>
      <p:ext uri="{BB962C8B-B14F-4D97-AF65-F5344CB8AC3E}">
        <p14:creationId xmlns:p14="http://schemas.microsoft.com/office/powerpoint/2010/main" val="320311422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699990-0450-F374-058C-76F7AF5F87F2}"/>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92C9021-CFD7-D6CF-4431-CD4F0919DAC2}"/>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25CB6603-751E-45C2-AF33-51D4BC17596F}"/>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A19EAE0A-25DD-D538-EC4F-EF2391352CE7}"/>
              </a:ext>
            </a:extLst>
          </p:cNvPr>
          <p:cNvSpPr>
            <a:spLocks noGrp="1"/>
          </p:cNvSpPr>
          <p:nvPr>
            <p:ph type="sldNum" sz="quarter" idx="5"/>
          </p:nvPr>
        </p:nvSpPr>
        <p:spPr/>
        <p:txBody>
          <a:bodyPr/>
          <a:lstStyle/>
          <a:p>
            <a:fld id="{B698D969-3647-4EDC-8D96-7FB25BE89158}" type="slidenum">
              <a:rPr lang="en-US" smtClean="0"/>
              <a:t>7</a:t>
            </a:fld>
            <a:endParaRPr lang="en-US"/>
          </a:p>
        </p:txBody>
      </p:sp>
    </p:spTree>
    <p:extLst>
      <p:ext uri="{BB962C8B-B14F-4D97-AF65-F5344CB8AC3E}">
        <p14:creationId xmlns:p14="http://schemas.microsoft.com/office/powerpoint/2010/main" val="375773650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A009DF2-DA57-0A7B-123D-9706A44B3050}"/>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51B15069-2A6C-B9C2-E773-C2486DB38DEB}"/>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F45EE75C-3480-6429-92F5-A86291BFD0E8}"/>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0FCD70A1-34E8-5627-CDF1-FEF399986B16}"/>
              </a:ext>
            </a:extLst>
          </p:cNvPr>
          <p:cNvSpPr>
            <a:spLocks noGrp="1"/>
          </p:cNvSpPr>
          <p:nvPr>
            <p:ph type="sldNum" sz="quarter" idx="5"/>
          </p:nvPr>
        </p:nvSpPr>
        <p:spPr/>
        <p:txBody>
          <a:bodyPr/>
          <a:lstStyle/>
          <a:p>
            <a:fld id="{B698D969-3647-4EDC-8D96-7FB25BE89158}" type="slidenum">
              <a:rPr lang="en-US" smtClean="0"/>
              <a:t>8</a:t>
            </a:fld>
            <a:endParaRPr lang="en-US"/>
          </a:p>
        </p:txBody>
      </p:sp>
    </p:spTree>
    <p:extLst>
      <p:ext uri="{BB962C8B-B14F-4D97-AF65-F5344CB8AC3E}">
        <p14:creationId xmlns:p14="http://schemas.microsoft.com/office/powerpoint/2010/main" val="426303536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08621BD-0CC9-E827-2081-7727ACE17A2C}"/>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499D9E1D-529A-85A4-8337-BA50390A4392}"/>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2DCB9D4B-9D4A-03BC-6DA4-C222607DBCB3}"/>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4F41FCE3-E538-89D1-A936-774FD67381C7}"/>
              </a:ext>
            </a:extLst>
          </p:cNvPr>
          <p:cNvSpPr>
            <a:spLocks noGrp="1"/>
          </p:cNvSpPr>
          <p:nvPr>
            <p:ph type="sldNum" sz="quarter" idx="5"/>
          </p:nvPr>
        </p:nvSpPr>
        <p:spPr/>
        <p:txBody>
          <a:bodyPr/>
          <a:lstStyle/>
          <a:p>
            <a:fld id="{B698D969-3647-4EDC-8D96-7FB25BE89158}" type="slidenum">
              <a:rPr lang="en-US" smtClean="0"/>
              <a:t>9</a:t>
            </a:fld>
            <a:endParaRPr lang="en-US"/>
          </a:p>
        </p:txBody>
      </p:sp>
    </p:spTree>
    <p:extLst>
      <p:ext uri="{BB962C8B-B14F-4D97-AF65-F5344CB8AC3E}">
        <p14:creationId xmlns:p14="http://schemas.microsoft.com/office/powerpoint/2010/main" val="34244930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32" name="Straight Connector 31"/>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4"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0"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31" name="Isosceles Triangle 30"/>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solidFill>
              </a:defRPr>
            </a:lvl1pPr>
          </a:lstStyle>
          <a:p>
            <a:r>
              <a:rPr lang="en-US"/>
              <a:t>Click to edit Master title style</a:t>
            </a:r>
            <a:endParaRPr lang="en-US" dirty="0"/>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73C3BD54-29B9-3D42-B178-776ED395AA85}" type="datetimeFigureOut">
              <a:rPr lang="en-US" smtClean="0"/>
              <a:pPr/>
              <a:t>1/12/2025</a:t>
            </a:fld>
            <a:endParaRPr lang="en-US" sz="1400"/>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6BB3423-611C-6944-BA94-F2572F362413}" type="slidenum">
              <a:rPr lang="en-US" smtClean="0"/>
              <a:t>‹#›</a:t>
            </a:fld>
            <a:endParaRPr lang="en-US"/>
          </a:p>
        </p:txBody>
      </p:sp>
    </p:spTree>
    <p:extLst>
      <p:ext uri="{BB962C8B-B14F-4D97-AF65-F5344CB8AC3E}">
        <p14:creationId xmlns:p14="http://schemas.microsoft.com/office/powerpoint/2010/main" val="96547688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73C3BD54-29B9-3D42-B178-776ED395AA85}" type="datetimeFigureOut">
              <a:rPr lang="en-US" smtClean="0"/>
              <a:pPr/>
              <a:t>1/12/2025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86BB3423-611C-6944-BA94-F2572F362413}" type="slidenum">
              <a:rPr lang="en-US" smtClean="0"/>
              <a:pPr/>
              <a:t>‹#›</a:t>
            </a:fld>
            <a:endParaRPr lang="en-US"/>
          </a:p>
        </p:txBody>
      </p:sp>
    </p:spTree>
    <p:extLst>
      <p:ext uri="{BB962C8B-B14F-4D97-AF65-F5344CB8AC3E}">
        <p14:creationId xmlns:p14="http://schemas.microsoft.com/office/powerpoint/2010/main" val="176332818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73C3BD54-29B9-3D42-B178-776ED395AA85}" type="datetimeFigureOut">
              <a:rPr lang="en-US" smtClean="0"/>
              <a:pPr/>
              <a:t>1/12/2025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86BB3423-611C-6944-BA94-F2572F362413}" type="slidenum">
              <a:rPr lang="en-US" smtClean="0"/>
              <a:pPr/>
              <a:t>‹#›</a:t>
            </a:fld>
            <a:endParaRPr lang="en-US"/>
          </a:p>
        </p:txBody>
      </p:sp>
      <p:sp>
        <p:nvSpPr>
          <p:cNvPr id="20" name="TextBox 19"/>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2" name="TextBox 21"/>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latin typeface="Arial"/>
              </a:rPr>
              <a:t>”</a:t>
            </a:r>
            <a:endParaRPr lang="en-US" dirty="0">
              <a:solidFill>
                <a:schemeClr val="accent1">
                  <a:lumMod val="60000"/>
                  <a:lumOff val="40000"/>
                </a:schemeClr>
              </a:solidFill>
              <a:latin typeface="Arial"/>
            </a:endParaRPr>
          </a:p>
        </p:txBody>
      </p:sp>
    </p:spTree>
    <p:extLst>
      <p:ext uri="{BB962C8B-B14F-4D97-AF65-F5344CB8AC3E}">
        <p14:creationId xmlns:p14="http://schemas.microsoft.com/office/powerpoint/2010/main" val="191076605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73C3BD54-29B9-3D42-B178-776ED395AA85}" type="datetimeFigureOut">
              <a:rPr lang="en-US" smtClean="0"/>
              <a:pPr/>
              <a:t>1/12/2025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86BB3423-611C-6944-BA94-F2572F362413}" type="slidenum">
              <a:rPr lang="en-US" smtClean="0"/>
              <a:pPr/>
              <a:t>‹#›</a:t>
            </a:fld>
            <a:endParaRPr lang="en-US"/>
          </a:p>
        </p:txBody>
      </p:sp>
    </p:spTree>
    <p:extLst>
      <p:ext uri="{BB962C8B-B14F-4D97-AF65-F5344CB8AC3E}">
        <p14:creationId xmlns:p14="http://schemas.microsoft.com/office/powerpoint/2010/main" val="3754774038"/>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73C3BD54-29B9-3D42-B178-776ED395AA85}" type="datetimeFigureOut">
              <a:rPr lang="en-US" smtClean="0"/>
              <a:pPr/>
              <a:t>1/12/2025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86BB3423-611C-6944-BA94-F2572F362413}" type="slidenum">
              <a:rPr lang="en-US" smtClean="0"/>
              <a:pPr/>
              <a:t>‹#›</a:t>
            </a:fld>
            <a:endParaRPr lang="en-US"/>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138724346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73C3BD54-29B9-3D42-B178-776ED395AA85}" type="datetimeFigureOut">
              <a:rPr lang="en-US" smtClean="0"/>
              <a:pPr/>
              <a:t>1/12/2025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86BB3423-611C-6944-BA94-F2572F362413}" type="slidenum">
              <a:rPr lang="en-US" smtClean="0"/>
              <a:pPr/>
              <a:t>‹#›</a:t>
            </a:fld>
            <a:endParaRPr lang="en-US"/>
          </a:p>
        </p:txBody>
      </p:sp>
    </p:spTree>
    <p:extLst>
      <p:ext uri="{BB962C8B-B14F-4D97-AF65-F5344CB8AC3E}">
        <p14:creationId xmlns:p14="http://schemas.microsoft.com/office/powerpoint/2010/main" val="390108571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3C3BD54-29B9-3D42-B178-776ED395AA85}" type="datetimeFigureOut">
              <a:rPr lang="en-US" smtClean="0"/>
              <a:t>1/12/2025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6BB3423-611C-6944-BA94-F2572F362413}" type="slidenum">
              <a:rPr lang="en-US" smtClean="0"/>
              <a:t>‹#›</a:t>
            </a:fld>
            <a:endParaRPr lang="en-US"/>
          </a:p>
        </p:txBody>
      </p:sp>
    </p:spTree>
    <p:extLst>
      <p:ext uri="{BB962C8B-B14F-4D97-AF65-F5344CB8AC3E}">
        <p14:creationId xmlns:p14="http://schemas.microsoft.com/office/powerpoint/2010/main" val="296475988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3C3BD54-29B9-3D42-B178-776ED395AA85}" type="datetimeFigureOut">
              <a:rPr lang="en-US" smtClean="0"/>
              <a:t>1/12/2025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6BB3423-611C-6944-BA94-F2572F362413}" type="slidenum">
              <a:rPr lang="en-US" smtClean="0"/>
              <a:t>‹#›</a:t>
            </a:fld>
            <a:endParaRPr lang="en-US"/>
          </a:p>
        </p:txBody>
      </p:sp>
    </p:spTree>
    <p:extLst>
      <p:ext uri="{BB962C8B-B14F-4D97-AF65-F5344CB8AC3E}">
        <p14:creationId xmlns:p14="http://schemas.microsoft.com/office/powerpoint/2010/main" val="83119490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3600"/>
            </a:lvl1p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3C3BD54-29B9-3D42-B178-776ED395AA85}" type="datetimeFigureOut">
              <a:rPr lang="en-US" smtClean="0"/>
              <a:t>1/12/2025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6BB3423-611C-6944-BA94-F2572F362413}" type="slidenum">
              <a:rPr lang="en-US" smtClean="0"/>
              <a:t>‹#›</a:t>
            </a:fld>
            <a:endParaRPr lang="en-US"/>
          </a:p>
        </p:txBody>
      </p:sp>
    </p:spTree>
    <p:extLst>
      <p:ext uri="{BB962C8B-B14F-4D97-AF65-F5344CB8AC3E}">
        <p14:creationId xmlns:p14="http://schemas.microsoft.com/office/powerpoint/2010/main" val="391615941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73C3BD54-29B9-3D42-B178-776ED395AA85}" type="datetimeFigureOut">
              <a:rPr lang="en-US" smtClean="0"/>
              <a:t>1/12/2025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6BB3423-611C-6944-BA94-F2572F362413}" type="slidenum">
              <a:rPr lang="en-US" smtClean="0"/>
              <a:t>‹#›</a:t>
            </a:fld>
            <a:endParaRPr lang="en-US"/>
          </a:p>
        </p:txBody>
      </p:sp>
    </p:spTree>
    <p:extLst>
      <p:ext uri="{BB962C8B-B14F-4D97-AF65-F5344CB8AC3E}">
        <p14:creationId xmlns:p14="http://schemas.microsoft.com/office/powerpoint/2010/main" val="415758074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77334" y="2160589"/>
            <a:ext cx="4184035" cy="38807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089970" y="2160589"/>
            <a:ext cx="4184034" cy="388077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73C3BD54-29B9-3D42-B178-776ED395AA85}" type="datetimeFigureOut">
              <a:rPr lang="en-US" smtClean="0"/>
              <a:t>1/12/2025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6BB3423-611C-6944-BA94-F2572F362413}" type="slidenum">
              <a:rPr lang="en-US" smtClean="0"/>
              <a:t>‹#›</a:t>
            </a:fld>
            <a:endParaRPr lang="en-US"/>
          </a:p>
        </p:txBody>
      </p:sp>
    </p:spTree>
    <p:extLst>
      <p:ext uri="{BB962C8B-B14F-4D97-AF65-F5344CB8AC3E}">
        <p14:creationId xmlns:p14="http://schemas.microsoft.com/office/powerpoint/2010/main" val="345178602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75745" y="2737245"/>
            <a:ext cx="4185623"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73C3BD54-29B9-3D42-B178-776ED395AA85}" type="datetimeFigureOut">
              <a:rPr lang="en-US" smtClean="0"/>
              <a:t>1/12/2025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86BB3423-611C-6944-BA94-F2572F362413}" type="slidenum">
              <a:rPr lang="en-US" smtClean="0"/>
              <a:t>‹#›</a:t>
            </a:fld>
            <a:endParaRPr lang="en-US"/>
          </a:p>
        </p:txBody>
      </p:sp>
    </p:spTree>
    <p:extLst>
      <p:ext uri="{BB962C8B-B14F-4D97-AF65-F5344CB8AC3E}">
        <p14:creationId xmlns:p14="http://schemas.microsoft.com/office/powerpoint/2010/main" val="39439536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73C3BD54-29B9-3D42-B178-776ED395AA85}" type="datetimeFigureOut">
              <a:rPr lang="en-US" smtClean="0"/>
              <a:t>1/12/2025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86BB3423-611C-6944-BA94-F2572F362413}" type="slidenum">
              <a:rPr lang="en-US" smtClean="0"/>
              <a:t>‹#›</a:t>
            </a:fld>
            <a:endParaRPr lang="en-US"/>
          </a:p>
        </p:txBody>
      </p:sp>
    </p:spTree>
    <p:extLst>
      <p:ext uri="{BB962C8B-B14F-4D97-AF65-F5344CB8AC3E}">
        <p14:creationId xmlns:p14="http://schemas.microsoft.com/office/powerpoint/2010/main" val="15174117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3C3BD54-29B9-3D42-B178-776ED395AA85}" type="datetimeFigureOut">
              <a:rPr lang="en-US" smtClean="0"/>
              <a:t>1/12/2025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86BB3423-611C-6944-BA94-F2572F362413}" type="slidenum">
              <a:rPr lang="en-US" smtClean="0"/>
              <a:t>‹#›</a:t>
            </a:fld>
            <a:endParaRPr lang="en-US"/>
          </a:p>
        </p:txBody>
      </p:sp>
    </p:spTree>
    <p:extLst>
      <p:ext uri="{BB962C8B-B14F-4D97-AF65-F5344CB8AC3E}">
        <p14:creationId xmlns:p14="http://schemas.microsoft.com/office/powerpoint/2010/main" val="427351426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en-US"/>
              <a:t>Click to edit Master title style</a:t>
            </a:r>
            <a:endParaRPr lang="en-US" dirty="0"/>
          </a:p>
        </p:txBody>
      </p:sp>
      <p:sp>
        <p:nvSpPr>
          <p:cNvPr id="3" name="Content Placeholder 2"/>
          <p:cNvSpPr>
            <a:spLocks noGrp="1"/>
          </p:cNvSpPr>
          <p:nvPr>
            <p:ph idx="1"/>
          </p:nvPr>
        </p:nvSpPr>
        <p:spPr>
          <a:xfrm>
            <a:off x="4760461" y="514924"/>
            <a:ext cx="4513541" cy="552643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73C3BD54-29B9-3D42-B178-776ED395AA85}" type="datetimeFigureOut">
              <a:rPr lang="en-US" smtClean="0"/>
              <a:t>1/12/2025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6BB3423-611C-6944-BA94-F2572F362413}" type="slidenum">
              <a:rPr lang="en-US" smtClean="0"/>
              <a:t>‹#›</a:t>
            </a:fld>
            <a:endParaRPr lang="en-US"/>
          </a:p>
        </p:txBody>
      </p:sp>
    </p:spTree>
    <p:extLst>
      <p:ext uri="{BB962C8B-B14F-4D97-AF65-F5344CB8AC3E}">
        <p14:creationId xmlns:p14="http://schemas.microsoft.com/office/powerpoint/2010/main" val="271754227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73C3BD54-29B9-3D42-B178-776ED395AA85}" type="datetimeFigureOut">
              <a:rPr lang="en-US" smtClean="0"/>
              <a:t>1/12/2025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6BB3423-611C-6944-BA94-F2572F362413}" type="slidenum">
              <a:rPr lang="en-US" smtClean="0"/>
              <a:t>‹#›</a:t>
            </a:fld>
            <a:endParaRPr lang="en-US"/>
          </a:p>
        </p:txBody>
      </p:sp>
    </p:spTree>
    <p:extLst>
      <p:ext uri="{BB962C8B-B14F-4D97-AF65-F5344CB8AC3E}">
        <p14:creationId xmlns:p14="http://schemas.microsoft.com/office/powerpoint/2010/main" val="83397962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20" name="Straight Connector 19"/>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Isosceles Triangle 28"/>
            <p:cNvSpPr/>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73C3BD54-29B9-3D42-B178-776ED395AA85}" type="datetimeFigureOut">
              <a:rPr lang="en-US" smtClean="0"/>
              <a:pPr/>
              <a:t>1/12/2025</a:t>
            </a:fld>
            <a:endParaRPr lang="en-US" dirty="0"/>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lvl1pPr algn="r">
              <a:defRPr sz="900">
                <a:solidFill>
                  <a:schemeClr val="accent1"/>
                </a:solidFill>
              </a:defRPr>
            </a:lvl1pPr>
          </a:lstStyle>
          <a:p>
            <a:fld id="{86BB3423-611C-6944-BA94-F2572F362413}" type="slidenum">
              <a:rPr lang="en-US" smtClean="0"/>
              <a:pPr/>
              <a:t>‹#›</a:t>
            </a:fld>
            <a:endParaRPr lang="en-US"/>
          </a:p>
        </p:txBody>
      </p:sp>
    </p:spTree>
    <p:extLst>
      <p:ext uri="{BB962C8B-B14F-4D97-AF65-F5344CB8AC3E}">
        <p14:creationId xmlns:p14="http://schemas.microsoft.com/office/powerpoint/2010/main" val="4290520660"/>
      </p:ext>
    </p:extLst>
  </p:cSld>
  <p:clrMap bg1="lt1" tx1="dk1" bg2="lt2" tx2="dk2" accent1="accent1" accent2="accent2" accent3="accent3" accent4="accent4" accent5="accent5" accent6="accent6" hlink="hlink" folHlink="folHlink"/>
  <p:sldLayoutIdLst>
    <p:sldLayoutId id="2147483821" r:id="rId1"/>
    <p:sldLayoutId id="2147483822" r:id="rId2"/>
    <p:sldLayoutId id="2147483823" r:id="rId3"/>
    <p:sldLayoutId id="2147483824" r:id="rId4"/>
    <p:sldLayoutId id="2147483825" r:id="rId5"/>
    <p:sldLayoutId id="2147483826" r:id="rId6"/>
    <p:sldLayoutId id="2147483827" r:id="rId7"/>
    <p:sldLayoutId id="2147483828" r:id="rId8"/>
    <p:sldLayoutId id="2147483829" r:id="rId9"/>
    <p:sldLayoutId id="2147483830" r:id="rId10"/>
    <p:sldLayoutId id="2147483831" r:id="rId11"/>
    <p:sldLayoutId id="2147483832" r:id="rId12"/>
    <p:sldLayoutId id="2147483833" r:id="rId13"/>
    <p:sldLayoutId id="2147483834" r:id="rId14"/>
    <p:sldLayoutId id="2147483835" r:id="rId15"/>
    <p:sldLayoutId id="2147483836" r:id="rId16"/>
  </p:sldLayoutIdLst>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10.xml"/><Relationship Id="rId1" Type="http://schemas.openxmlformats.org/officeDocument/2006/relationships/slideLayout" Target="../slideLayouts/slideLayout2.xml"/><Relationship Id="rId4" Type="http://schemas.openxmlformats.org/officeDocument/2006/relationships/image" Target="../media/image13.png"/></Relationships>
</file>

<file path=ppt/slides/_rels/slide11.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notesSlide" Target="../notesSlides/notesSlide11.xml"/><Relationship Id="rId1" Type="http://schemas.openxmlformats.org/officeDocument/2006/relationships/slideLayout" Target="../slideLayouts/slideLayout2.xml"/><Relationship Id="rId5" Type="http://schemas.openxmlformats.org/officeDocument/2006/relationships/image" Target="../media/image16.png"/><Relationship Id="rId4" Type="http://schemas.openxmlformats.org/officeDocument/2006/relationships/image" Target="../media/image15.png"/></Relationships>
</file>

<file path=ppt/slides/_rels/slide12.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2.xml"/><Relationship Id="rId1" Type="http://schemas.openxmlformats.org/officeDocument/2006/relationships/slideLayout" Target="../slideLayouts/slideLayout2.xml"/><Relationship Id="rId6" Type="http://schemas.openxmlformats.org/officeDocument/2006/relationships/image" Target="../media/image20.png"/><Relationship Id="rId5" Type="http://schemas.openxmlformats.org/officeDocument/2006/relationships/image" Target="../media/image19.jpeg"/><Relationship Id="rId4" Type="http://schemas.openxmlformats.org/officeDocument/2006/relationships/image" Target="../media/image18.png"/></Relationships>
</file>

<file path=ppt/slides/_rels/slide13.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13.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8.png"/></Relationships>
</file>

<file path=ppt/slides/_rels/slide7.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1A0FAD7C-2CFD-882F-8404-FBF9EBB35059}"/>
              </a:ext>
            </a:extLst>
          </p:cNvPr>
          <p:cNvPicPr>
            <a:picLocks noChangeAspect="1"/>
          </p:cNvPicPr>
          <p:nvPr/>
        </p:nvPicPr>
        <p:blipFill>
          <a:blip r:embed="rId3">
            <a:duotone>
              <a:schemeClr val="accent1">
                <a:shade val="45000"/>
                <a:satMod val="135000"/>
              </a:schemeClr>
              <a:prstClr val="white"/>
            </a:duotone>
          </a:blip>
          <a:srcRect l="2097" t="12211" r="1" b="11567"/>
          <a:stretch/>
        </p:blipFill>
        <p:spPr>
          <a:xfrm>
            <a:off x="1" y="10"/>
            <a:ext cx="12191999" cy="6857990"/>
          </a:xfrm>
          <a:prstGeom prst="rect">
            <a:avLst/>
          </a:prstGeom>
        </p:spPr>
      </p:pic>
      <p:sp>
        <p:nvSpPr>
          <p:cNvPr id="10" name="Isosceles Triangle 9">
            <a:extLst>
              <a:ext uri="{FF2B5EF4-FFF2-40B4-BE49-F238E27FC236}">
                <a16:creationId xmlns:a16="http://schemas.microsoft.com/office/drawing/2014/main" id="{F5F0CD5C-72F3-4090-8A69-8E15CB432AC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2" name="Parallelogram 11">
            <a:extLst>
              <a:ext uri="{FF2B5EF4-FFF2-40B4-BE49-F238E27FC236}">
                <a16:creationId xmlns:a16="http://schemas.microsoft.com/office/drawing/2014/main" id="{217496A2-9394-4FB7-BA0E-717D2D2E7A4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733800" y="0"/>
            <a:ext cx="7315200" cy="6858000"/>
          </a:xfrm>
          <a:prstGeom prst="parallelogram">
            <a:avLst>
              <a:gd name="adj" fmla="val 15925"/>
            </a:avLst>
          </a:prstGeom>
          <a:solidFill>
            <a:schemeClr val="bg1">
              <a:alpha val="87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cxnSp>
        <p:nvCxnSpPr>
          <p:cNvPr id="14" name="Straight Connector 13">
            <a:extLst>
              <a:ext uri="{FF2B5EF4-FFF2-40B4-BE49-F238E27FC236}">
                <a16:creationId xmlns:a16="http://schemas.microsoft.com/office/drawing/2014/main" id="{D02CF681-4765-4E88-802F-B2474DCD516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16" name="Straight Connector 15">
            <a:extLst>
              <a:ext uri="{FF2B5EF4-FFF2-40B4-BE49-F238E27FC236}">
                <a16:creationId xmlns:a16="http://schemas.microsoft.com/office/drawing/2014/main" id="{3D57B2BA-243C-45C7-A5D8-46CA719437F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18" name="Rectangle 23">
            <a:extLst>
              <a:ext uri="{FF2B5EF4-FFF2-40B4-BE49-F238E27FC236}">
                <a16:creationId xmlns:a16="http://schemas.microsoft.com/office/drawing/2014/main" id="{67374FB5-CBB7-46FF-95B5-2251BC6856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20" name="Rectangle 25">
            <a:extLst>
              <a:ext uri="{FF2B5EF4-FFF2-40B4-BE49-F238E27FC236}">
                <a16:creationId xmlns:a16="http://schemas.microsoft.com/office/drawing/2014/main" id="{34BCEAB7-D9E0-40A4-9254-8593BD346EA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22" name="Isosceles Triangle 21">
            <a:extLst>
              <a:ext uri="{FF2B5EF4-FFF2-40B4-BE49-F238E27FC236}">
                <a16:creationId xmlns:a16="http://schemas.microsoft.com/office/drawing/2014/main" id="{D567A354-BB63-405C-8E5F-2F510E670F1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2" name="Title 1">
            <a:extLst>
              <a:ext uri="{FF2B5EF4-FFF2-40B4-BE49-F238E27FC236}">
                <a16:creationId xmlns:a16="http://schemas.microsoft.com/office/drawing/2014/main" id="{4CC7F7F7-C7CA-D5E1-8721-0D291B196B32}"/>
              </a:ext>
            </a:extLst>
          </p:cNvPr>
          <p:cNvSpPr>
            <a:spLocks noGrp="1"/>
          </p:cNvSpPr>
          <p:nvPr>
            <p:ph type="ctrTitle"/>
          </p:nvPr>
        </p:nvSpPr>
        <p:spPr>
          <a:xfrm>
            <a:off x="4791450" y="1678665"/>
            <a:ext cx="4482553" cy="2369131"/>
          </a:xfrm>
        </p:spPr>
        <p:txBody>
          <a:bodyPr>
            <a:normAutofit/>
          </a:bodyPr>
          <a:lstStyle/>
          <a:p>
            <a:pPr>
              <a:lnSpc>
                <a:spcPct val="90000"/>
              </a:lnSpc>
            </a:pPr>
            <a:r>
              <a:rPr lang="en-US" b="1"/>
              <a:t>EG431D Data Acquisition</a:t>
            </a:r>
            <a:br>
              <a:rPr lang="en-US" b="1" dirty="0"/>
            </a:br>
            <a:endParaRPr lang="en-US" dirty="0"/>
          </a:p>
        </p:txBody>
      </p:sp>
      <p:sp>
        <p:nvSpPr>
          <p:cNvPr id="3" name="Subtitle 2">
            <a:extLst>
              <a:ext uri="{FF2B5EF4-FFF2-40B4-BE49-F238E27FC236}">
                <a16:creationId xmlns:a16="http://schemas.microsoft.com/office/drawing/2014/main" id="{FD9A0DDC-A98D-3409-3C35-C31C27796B29}"/>
              </a:ext>
            </a:extLst>
          </p:cNvPr>
          <p:cNvSpPr>
            <a:spLocks noGrp="1"/>
          </p:cNvSpPr>
          <p:nvPr>
            <p:ph type="subTitle" idx="1"/>
          </p:nvPr>
        </p:nvSpPr>
        <p:spPr>
          <a:xfrm>
            <a:off x="4788276" y="4050832"/>
            <a:ext cx="4485725" cy="1096899"/>
          </a:xfrm>
        </p:spPr>
        <p:txBody>
          <a:bodyPr>
            <a:normAutofit/>
          </a:bodyPr>
          <a:lstStyle/>
          <a:p>
            <a:r>
              <a:rPr lang="en-US" dirty="0"/>
              <a:t>Pre-Processing and Filtering</a:t>
            </a:r>
            <a:endParaRPr lang="en-US" b="1" dirty="0"/>
          </a:p>
        </p:txBody>
      </p:sp>
      <p:sp>
        <p:nvSpPr>
          <p:cNvPr id="24" name="Rectangle 27">
            <a:extLst>
              <a:ext uri="{FF2B5EF4-FFF2-40B4-BE49-F238E27FC236}">
                <a16:creationId xmlns:a16="http://schemas.microsoft.com/office/drawing/2014/main" id="{9185A8D7-2F20-4F7A-97BE-21DB1654C7F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47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26" name="Rectangle 28">
            <a:extLst>
              <a:ext uri="{FF2B5EF4-FFF2-40B4-BE49-F238E27FC236}">
                <a16:creationId xmlns:a16="http://schemas.microsoft.com/office/drawing/2014/main" id="{CB65BD56-22B3-4E13-BFCA-B8E8BEB92D6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28" name="Rectangle 29">
            <a:extLst>
              <a:ext uri="{FF2B5EF4-FFF2-40B4-BE49-F238E27FC236}">
                <a16:creationId xmlns:a16="http://schemas.microsoft.com/office/drawing/2014/main" id="{6790ED68-BCA0-4247-A72F-1CB85DF068C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30" name="Isosceles Triangle 29">
            <a:extLst>
              <a:ext uri="{FF2B5EF4-FFF2-40B4-BE49-F238E27FC236}">
                <a16:creationId xmlns:a16="http://schemas.microsoft.com/office/drawing/2014/main" id="{DD0F2B3F-DC55-4FA7-B667-1ACD0792093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Tree>
    <p:extLst>
      <p:ext uri="{BB962C8B-B14F-4D97-AF65-F5344CB8AC3E}">
        <p14:creationId xmlns:p14="http://schemas.microsoft.com/office/powerpoint/2010/main" val="82534666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par>
                                <p:cTn id="8" presetID="10" presetClass="entr" presetSubtype="0" fill="hold" grpId="0" nodeType="withEffect">
                                  <p:stCondLst>
                                    <p:cond delay="2000"/>
                                  </p:stCondLst>
                                  <p:iterate type="lt">
                                    <p:tmPct val="10000"/>
                                  </p:iterate>
                                  <p:childTnLst>
                                    <p:set>
                                      <p:cBhvr>
                                        <p:cTn id="9" dur="1" fill="hold">
                                          <p:stCondLst>
                                            <p:cond delay="0"/>
                                          </p:stCondLst>
                                        </p:cTn>
                                        <p:tgtEl>
                                          <p:spTgt spid="3">
                                            <p:txEl>
                                              <p:pRg st="0" end="0"/>
                                            </p:txEl>
                                          </p:spTgt>
                                        </p:tgtEl>
                                        <p:attrNameLst>
                                          <p:attrName>style.visibility</p:attrName>
                                        </p:attrNameLst>
                                      </p:cBhvr>
                                      <p:to>
                                        <p:strVal val="visible"/>
                                      </p:to>
                                    </p:set>
                                    <p:animEffect transition="in" filter="fade">
                                      <p:cBhvr>
                                        <p:cTn id="10" dur="4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619891FA-BA17-C9BE-1126-8D2741FD651A}"/>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A5D2A383-5489-33F7-86DE-97322435766E}"/>
              </a:ext>
            </a:extLst>
          </p:cNvPr>
          <p:cNvSpPr>
            <a:spLocks noGrp="1"/>
          </p:cNvSpPr>
          <p:nvPr>
            <p:ph type="title"/>
          </p:nvPr>
        </p:nvSpPr>
        <p:spPr>
          <a:xfrm>
            <a:off x="2849562" y="609600"/>
            <a:ext cx="6424440" cy="1320800"/>
          </a:xfrm>
        </p:spPr>
        <p:txBody>
          <a:bodyPr>
            <a:normAutofit/>
          </a:bodyPr>
          <a:lstStyle/>
          <a:p>
            <a:r>
              <a:rPr lang="en-US" b="1" dirty="0"/>
              <a:t>Digital Signal Filtering</a:t>
            </a:r>
          </a:p>
        </p:txBody>
      </p:sp>
      <p:pic>
        <p:nvPicPr>
          <p:cNvPr id="25" name="Picture 24" descr="Vibrant multicolor checkered floor design">
            <a:extLst>
              <a:ext uri="{FF2B5EF4-FFF2-40B4-BE49-F238E27FC236}">
                <a16:creationId xmlns:a16="http://schemas.microsoft.com/office/drawing/2014/main" id="{199B594A-CC30-CA0A-77CB-286522737FB8}"/>
              </a:ext>
            </a:extLst>
          </p:cNvPr>
          <p:cNvPicPr>
            <a:picLocks noChangeAspect="1"/>
          </p:cNvPicPr>
          <p:nvPr/>
        </p:nvPicPr>
        <p:blipFill>
          <a:blip r:embed="rId3"/>
          <a:srcRect l="39970" r="33158"/>
          <a:stretch/>
        </p:blipFill>
        <p:spPr>
          <a:xfrm>
            <a:off x="20" y="10"/>
            <a:ext cx="2734036" cy="6867719"/>
          </a:xfrm>
          <a:custGeom>
            <a:avLst/>
            <a:gdLst/>
            <a:ahLst/>
            <a:cxnLst/>
            <a:rect l="l" t="t" r="r" b="b"/>
            <a:pathLst>
              <a:path w="2734056" h="6858000">
                <a:moveTo>
                  <a:pt x="0" y="0"/>
                </a:moveTo>
                <a:lnTo>
                  <a:pt x="1674254" y="0"/>
                </a:lnTo>
                <a:lnTo>
                  <a:pt x="2734056" y="6850199"/>
                </a:lnTo>
                <a:lnTo>
                  <a:pt x="2734056" y="6858000"/>
                </a:lnTo>
                <a:lnTo>
                  <a:pt x="461457" y="6858000"/>
                </a:lnTo>
                <a:lnTo>
                  <a:pt x="0" y="4134118"/>
                </a:lnTo>
                <a:close/>
              </a:path>
            </a:pathLst>
          </a:custGeom>
        </p:spPr>
      </p:pic>
      <p:sp>
        <p:nvSpPr>
          <p:cNvPr id="26" name="Isosceles Triangle 25">
            <a:extLst>
              <a:ext uri="{FF2B5EF4-FFF2-40B4-BE49-F238E27FC236}">
                <a16:creationId xmlns:a16="http://schemas.microsoft.com/office/drawing/2014/main" id="{EB6743CF-E74B-4A3C-A785-599069DB89D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4013201"/>
            <a:ext cx="476655" cy="2844800"/>
          </a:xfrm>
          <a:prstGeom prst="triangle">
            <a:avLst>
              <a:gd name="adj" fmla="val 0"/>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mc:AlternateContent xmlns:mc="http://schemas.openxmlformats.org/markup-compatibility/2006">
        <mc:Choice xmlns:a14="http://schemas.microsoft.com/office/drawing/2010/main" Requires="a14">
          <p:sp>
            <p:nvSpPr>
              <p:cNvPr id="3" name="Content Placeholder 2">
                <a:extLst>
                  <a:ext uri="{FF2B5EF4-FFF2-40B4-BE49-F238E27FC236}">
                    <a16:creationId xmlns:a16="http://schemas.microsoft.com/office/drawing/2014/main" id="{F2356CF4-BC19-70AD-1137-EB442B17771A}"/>
                  </a:ext>
                </a:extLst>
              </p:cNvPr>
              <p:cNvSpPr>
                <a:spLocks noGrp="1"/>
              </p:cNvSpPr>
              <p:nvPr>
                <p:ph idx="1"/>
              </p:nvPr>
            </p:nvSpPr>
            <p:spPr>
              <a:xfrm>
                <a:off x="2883780" y="1488613"/>
                <a:ext cx="6424440" cy="3880773"/>
              </a:xfrm>
            </p:spPr>
            <p:txBody>
              <a:bodyPr>
                <a:normAutofit/>
              </a:bodyPr>
              <a:lstStyle/>
              <a:p>
                <a:pPr marL="0" indent="0">
                  <a:lnSpc>
                    <a:spcPct val="90000"/>
                  </a:lnSpc>
                  <a:spcBef>
                    <a:spcPts val="0"/>
                  </a:spcBef>
                  <a:spcAft>
                    <a:spcPts val="600"/>
                  </a:spcAft>
                  <a:buClr>
                    <a:schemeClr val="tx1"/>
                  </a:buClr>
                  <a:buNone/>
                </a:pPr>
                <a:r>
                  <a:rPr lang="en-US" sz="1400" b="1" u="sng" dirty="0"/>
                  <a:t>(A) FIR Filter</a:t>
                </a:r>
              </a:p>
              <a:p>
                <a:pPr marL="0" indent="0" algn="just">
                  <a:lnSpc>
                    <a:spcPct val="90000"/>
                  </a:lnSpc>
                  <a:spcBef>
                    <a:spcPts val="0"/>
                  </a:spcBef>
                  <a:spcAft>
                    <a:spcPts val="600"/>
                  </a:spcAft>
                  <a:buClr>
                    <a:schemeClr val="tx1"/>
                  </a:buClr>
                  <a:buNone/>
                </a:pPr>
                <a:r>
                  <a:rPr lang="en-US" sz="1400" b="1" dirty="0"/>
                  <a:t>FIR Filters </a:t>
                </a:r>
                <a:r>
                  <a:rPr lang="en-US" sz="1400" dirty="0"/>
                  <a:t>compute outputs using only current and past input samples, ensuring inherent stability and a linear phase response, which makes them ideal for applications requiring phase preservation, such as audio equalization and image processing.</a:t>
                </a:r>
              </a:p>
              <a:p>
                <a:pPr marL="0" indent="0">
                  <a:lnSpc>
                    <a:spcPct val="90000"/>
                  </a:lnSpc>
                  <a:spcBef>
                    <a:spcPts val="0"/>
                  </a:spcBef>
                  <a:spcAft>
                    <a:spcPts val="600"/>
                  </a:spcAft>
                  <a:buClr>
                    <a:schemeClr val="tx1"/>
                  </a:buClr>
                  <a:buNone/>
                </a:pPr>
                <a14:m>
                  <m:oMathPara xmlns:m="http://schemas.openxmlformats.org/officeDocument/2006/math">
                    <m:oMathParaPr>
                      <m:jc m:val="centerGroup"/>
                    </m:oMathParaPr>
                    <m:oMath xmlns:m="http://schemas.openxmlformats.org/officeDocument/2006/math">
                      <m:r>
                        <a:rPr lang="en-US" sz="1400" b="1" i="1" smtClean="0">
                          <a:effectLst/>
                          <a:latin typeface="Cambria Math" panose="02040503050406030204" pitchFamily="18" charset="0"/>
                          <a:ea typeface="SimSun" panose="02010600030101010101" pitchFamily="2" charset="-122"/>
                          <a:cs typeface="Times New Roman" panose="02020603050405020304" pitchFamily="18" charset="0"/>
                        </a:rPr>
                        <m:t>𝒚</m:t>
                      </m:r>
                      <m:d>
                        <m:dPr>
                          <m:begChr m:val="["/>
                          <m:endChr m:val="]"/>
                          <m:ctrlPr>
                            <a:rPr lang="en-US" sz="1400" i="1">
                              <a:effectLst/>
                              <a:latin typeface="Cambria Math" panose="02040503050406030204" pitchFamily="18" charset="0"/>
                            </a:rPr>
                          </m:ctrlPr>
                        </m:dPr>
                        <m:e>
                          <m:r>
                            <a:rPr lang="en-US" sz="1400" b="1" i="1">
                              <a:effectLst/>
                              <a:latin typeface="Cambria Math" panose="02040503050406030204" pitchFamily="18" charset="0"/>
                              <a:ea typeface="SimSun" panose="02010600030101010101" pitchFamily="2" charset="-122"/>
                              <a:cs typeface="Times New Roman" panose="02020603050405020304" pitchFamily="18" charset="0"/>
                            </a:rPr>
                            <m:t>𝒏</m:t>
                          </m:r>
                        </m:e>
                      </m:d>
                      <m:r>
                        <a:rPr lang="en-US" sz="1400" b="1" i="1">
                          <a:effectLst/>
                          <a:latin typeface="Cambria Math" panose="02040503050406030204" pitchFamily="18" charset="0"/>
                          <a:ea typeface="SimSun" panose="02010600030101010101" pitchFamily="2" charset="-122"/>
                          <a:cs typeface="Times New Roman" panose="02020603050405020304" pitchFamily="18" charset="0"/>
                        </a:rPr>
                        <m:t>=</m:t>
                      </m:r>
                      <m:nary>
                        <m:naryPr>
                          <m:chr m:val="∑"/>
                          <m:limLoc m:val="undOvr"/>
                          <m:ctrlPr>
                            <a:rPr lang="en-US" sz="1400" i="1">
                              <a:effectLst/>
                              <a:latin typeface="Cambria Math" panose="02040503050406030204" pitchFamily="18" charset="0"/>
                            </a:rPr>
                          </m:ctrlPr>
                        </m:naryPr>
                        <m:sub>
                          <m:r>
                            <a:rPr lang="en-US" sz="1400" b="1" i="1">
                              <a:effectLst/>
                              <a:latin typeface="Cambria Math" panose="02040503050406030204" pitchFamily="18" charset="0"/>
                              <a:ea typeface="SimSun" panose="02010600030101010101" pitchFamily="2" charset="-122"/>
                              <a:cs typeface="Times New Roman" panose="02020603050405020304" pitchFamily="18" charset="0"/>
                            </a:rPr>
                            <m:t>𝒌</m:t>
                          </m:r>
                          <m:r>
                            <a:rPr lang="en-US" sz="1400" b="1" i="1">
                              <a:effectLst/>
                              <a:latin typeface="Cambria Math" panose="02040503050406030204" pitchFamily="18" charset="0"/>
                              <a:ea typeface="SimSun" panose="02010600030101010101" pitchFamily="2" charset="-122"/>
                              <a:cs typeface="Times New Roman" panose="02020603050405020304" pitchFamily="18" charset="0"/>
                            </a:rPr>
                            <m:t>=</m:t>
                          </m:r>
                          <m:r>
                            <a:rPr lang="en-US" sz="1400" b="1" i="1">
                              <a:effectLst/>
                              <a:latin typeface="Cambria Math" panose="02040503050406030204" pitchFamily="18" charset="0"/>
                              <a:ea typeface="SimSun" panose="02010600030101010101" pitchFamily="2" charset="-122"/>
                              <a:cs typeface="Times New Roman" panose="02020603050405020304" pitchFamily="18" charset="0"/>
                            </a:rPr>
                            <m:t>𝟎</m:t>
                          </m:r>
                        </m:sub>
                        <m:sup>
                          <m:r>
                            <a:rPr lang="en-US" sz="1400" b="1" i="1">
                              <a:effectLst/>
                              <a:latin typeface="Cambria Math" panose="02040503050406030204" pitchFamily="18" charset="0"/>
                              <a:ea typeface="SimSun" panose="02010600030101010101" pitchFamily="2" charset="-122"/>
                              <a:cs typeface="Times New Roman" panose="02020603050405020304" pitchFamily="18" charset="0"/>
                            </a:rPr>
                            <m:t>𝑵</m:t>
                          </m:r>
                          <m:r>
                            <a:rPr lang="en-US" sz="1400" b="1" i="1">
                              <a:effectLst/>
                              <a:latin typeface="Cambria Math" panose="02040503050406030204" pitchFamily="18" charset="0"/>
                              <a:ea typeface="SimSun" panose="02010600030101010101" pitchFamily="2" charset="-122"/>
                              <a:cs typeface="Times New Roman" panose="02020603050405020304" pitchFamily="18" charset="0"/>
                            </a:rPr>
                            <m:t>−</m:t>
                          </m:r>
                          <m:r>
                            <a:rPr lang="en-US" sz="1400" b="1" i="1">
                              <a:effectLst/>
                              <a:latin typeface="Cambria Math" panose="02040503050406030204" pitchFamily="18" charset="0"/>
                              <a:ea typeface="SimSun" panose="02010600030101010101" pitchFamily="2" charset="-122"/>
                              <a:cs typeface="Times New Roman" panose="02020603050405020304" pitchFamily="18" charset="0"/>
                            </a:rPr>
                            <m:t>𝟏</m:t>
                          </m:r>
                        </m:sup>
                        <m:e>
                          <m:sSub>
                            <m:sSubPr>
                              <m:ctrlPr>
                                <a:rPr lang="en-US" sz="1400" i="1">
                                  <a:effectLst/>
                                  <a:latin typeface="Cambria Math" panose="02040503050406030204" pitchFamily="18" charset="0"/>
                                </a:rPr>
                              </m:ctrlPr>
                            </m:sSubPr>
                            <m:e>
                              <m:r>
                                <a:rPr lang="en-US" sz="1400" b="1" i="1">
                                  <a:effectLst/>
                                  <a:latin typeface="Cambria Math" panose="02040503050406030204" pitchFamily="18" charset="0"/>
                                  <a:ea typeface="SimSun" panose="02010600030101010101" pitchFamily="2" charset="-122"/>
                                  <a:cs typeface="Times New Roman" panose="02020603050405020304" pitchFamily="18" charset="0"/>
                                </a:rPr>
                                <m:t> </m:t>
                              </m:r>
                              <m:r>
                                <a:rPr lang="en-US" sz="1400" b="1" i="1">
                                  <a:effectLst/>
                                  <a:latin typeface="Cambria Math" panose="02040503050406030204" pitchFamily="18" charset="0"/>
                                  <a:ea typeface="SimSun" panose="02010600030101010101" pitchFamily="2" charset="-122"/>
                                  <a:cs typeface="Times New Roman" panose="02020603050405020304" pitchFamily="18" charset="0"/>
                                </a:rPr>
                                <m:t>𝒃</m:t>
                              </m:r>
                            </m:e>
                            <m:sub>
                              <m:r>
                                <a:rPr lang="en-US" sz="1400" b="1" i="1">
                                  <a:effectLst/>
                                  <a:latin typeface="Cambria Math" panose="02040503050406030204" pitchFamily="18" charset="0"/>
                                  <a:ea typeface="SimSun" panose="02010600030101010101" pitchFamily="2" charset="-122"/>
                                  <a:cs typeface="Times New Roman" panose="02020603050405020304" pitchFamily="18" charset="0"/>
                                </a:rPr>
                                <m:t>𝒌</m:t>
                              </m:r>
                            </m:sub>
                          </m:sSub>
                          <m:r>
                            <a:rPr lang="en-US" sz="1400" b="1" i="1">
                              <a:effectLst/>
                              <a:latin typeface="Cambria Math" panose="02040503050406030204" pitchFamily="18" charset="0"/>
                              <a:ea typeface="SimSun" panose="02010600030101010101" pitchFamily="2" charset="-122"/>
                              <a:cs typeface="Times New Roman" panose="02020603050405020304" pitchFamily="18" charset="0"/>
                            </a:rPr>
                            <m:t>∙</m:t>
                          </m:r>
                          <m:r>
                            <a:rPr lang="en-US" sz="1400" b="1" i="1">
                              <a:effectLst/>
                              <a:latin typeface="Cambria Math" panose="02040503050406030204" pitchFamily="18" charset="0"/>
                              <a:ea typeface="SimSun" panose="02010600030101010101" pitchFamily="2" charset="-122"/>
                              <a:cs typeface="Times New Roman" panose="02020603050405020304" pitchFamily="18" charset="0"/>
                            </a:rPr>
                            <m:t>𝒙</m:t>
                          </m:r>
                          <m:d>
                            <m:dPr>
                              <m:begChr m:val="["/>
                              <m:endChr m:val="]"/>
                              <m:ctrlPr>
                                <a:rPr lang="en-US" sz="1400" i="1">
                                  <a:effectLst/>
                                  <a:latin typeface="Cambria Math" panose="02040503050406030204" pitchFamily="18" charset="0"/>
                                </a:rPr>
                              </m:ctrlPr>
                            </m:dPr>
                            <m:e>
                              <m:r>
                                <a:rPr lang="en-US" sz="1400" b="1" i="1">
                                  <a:effectLst/>
                                  <a:latin typeface="Cambria Math" panose="02040503050406030204" pitchFamily="18" charset="0"/>
                                  <a:ea typeface="SimSun" panose="02010600030101010101" pitchFamily="2" charset="-122"/>
                                  <a:cs typeface="Times New Roman" panose="02020603050405020304" pitchFamily="18" charset="0"/>
                                </a:rPr>
                                <m:t>𝒏</m:t>
                              </m:r>
                              <m:r>
                                <a:rPr lang="en-US" sz="1400" b="1" i="1">
                                  <a:effectLst/>
                                  <a:latin typeface="Cambria Math" panose="02040503050406030204" pitchFamily="18" charset="0"/>
                                  <a:ea typeface="SimSun" panose="02010600030101010101" pitchFamily="2" charset="-122"/>
                                  <a:cs typeface="Times New Roman" panose="02020603050405020304" pitchFamily="18" charset="0"/>
                                </a:rPr>
                                <m:t>−</m:t>
                              </m:r>
                              <m:r>
                                <a:rPr lang="en-US" sz="1400" b="1" i="1">
                                  <a:effectLst/>
                                  <a:latin typeface="Cambria Math" panose="02040503050406030204" pitchFamily="18" charset="0"/>
                                  <a:ea typeface="SimSun" panose="02010600030101010101" pitchFamily="2" charset="-122"/>
                                  <a:cs typeface="Times New Roman" panose="02020603050405020304" pitchFamily="18" charset="0"/>
                                </a:rPr>
                                <m:t>𝒌</m:t>
                              </m:r>
                            </m:e>
                          </m:d>
                        </m:e>
                      </m:nary>
                    </m:oMath>
                  </m:oMathPara>
                </a14:m>
                <a:endParaRPr lang="en-US" sz="1400" dirty="0"/>
              </a:p>
              <a:p>
                <a:pPr marL="0" indent="0">
                  <a:lnSpc>
                    <a:spcPct val="90000"/>
                  </a:lnSpc>
                  <a:spcBef>
                    <a:spcPts val="600"/>
                  </a:spcBef>
                  <a:spcAft>
                    <a:spcPts val="600"/>
                  </a:spcAft>
                  <a:buClr>
                    <a:schemeClr val="tx1"/>
                  </a:buClr>
                  <a:buNone/>
                </a:pPr>
                <a:r>
                  <a:rPr lang="en-US" sz="1400" b="1" u="sng" dirty="0"/>
                  <a:t>(B) IIR Filter</a:t>
                </a:r>
              </a:p>
              <a:p>
                <a:pPr marL="0" indent="0" algn="just">
                  <a:lnSpc>
                    <a:spcPct val="90000"/>
                  </a:lnSpc>
                  <a:spcBef>
                    <a:spcPts val="600"/>
                  </a:spcBef>
                  <a:spcAft>
                    <a:spcPts val="600"/>
                  </a:spcAft>
                  <a:buClr>
                    <a:schemeClr val="tx1"/>
                  </a:buClr>
                  <a:buNone/>
                </a:pPr>
                <a:r>
                  <a:rPr lang="en-US" sz="1400" b="1" dirty="0"/>
                  <a:t>IIR Filters </a:t>
                </a:r>
                <a:r>
                  <a:rPr lang="en-US" sz="1400" dirty="0"/>
                  <a:t>utilize both input and past output values, incorporating feedback to achieve sharper frequency transitions with fewer coefficients, making them computationally efficient. However, their design requires careful attention to ensure stability and minimize phase distortion.</a:t>
                </a:r>
              </a:p>
              <a:p>
                <a:pPr marL="0" indent="0">
                  <a:lnSpc>
                    <a:spcPct val="90000"/>
                  </a:lnSpc>
                  <a:spcBef>
                    <a:spcPts val="600"/>
                  </a:spcBef>
                  <a:spcAft>
                    <a:spcPts val="600"/>
                  </a:spcAft>
                  <a:buClr>
                    <a:schemeClr val="tx1"/>
                  </a:buClr>
                  <a:buNone/>
                </a:pPr>
                <a14:m>
                  <m:oMathPara xmlns:m="http://schemas.openxmlformats.org/officeDocument/2006/math">
                    <m:oMathParaPr>
                      <m:jc m:val="centerGroup"/>
                    </m:oMathParaPr>
                    <m:oMath xmlns:m="http://schemas.openxmlformats.org/officeDocument/2006/math">
                      <m:r>
                        <a:rPr lang="en-US" sz="1400" b="1" i="1" smtClean="0">
                          <a:effectLst/>
                          <a:latin typeface="Cambria Math" panose="02040503050406030204" pitchFamily="18" charset="0"/>
                          <a:ea typeface="SimSun" panose="02010600030101010101" pitchFamily="2" charset="-122"/>
                          <a:cs typeface="Times New Roman" panose="02020603050405020304" pitchFamily="18" charset="0"/>
                        </a:rPr>
                        <m:t>𝒚</m:t>
                      </m:r>
                      <m:d>
                        <m:dPr>
                          <m:begChr m:val="["/>
                          <m:endChr m:val="]"/>
                          <m:ctrlPr>
                            <a:rPr lang="en-US" sz="1400" i="1">
                              <a:effectLst/>
                              <a:latin typeface="Cambria Math" panose="02040503050406030204" pitchFamily="18" charset="0"/>
                            </a:rPr>
                          </m:ctrlPr>
                        </m:dPr>
                        <m:e>
                          <m:r>
                            <a:rPr lang="en-US" sz="1400" b="1" i="1">
                              <a:effectLst/>
                              <a:latin typeface="Cambria Math" panose="02040503050406030204" pitchFamily="18" charset="0"/>
                              <a:ea typeface="SimSun" panose="02010600030101010101" pitchFamily="2" charset="-122"/>
                              <a:cs typeface="Times New Roman" panose="02020603050405020304" pitchFamily="18" charset="0"/>
                            </a:rPr>
                            <m:t>𝒏</m:t>
                          </m:r>
                        </m:e>
                      </m:d>
                      <m:r>
                        <a:rPr lang="en-US" sz="1400" b="1" i="1">
                          <a:effectLst/>
                          <a:latin typeface="Cambria Math" panose="02040503050406030204" pitchFamily="18" charset="0"/>
                          <a:ea typeface="SimSun" panose="02010600030101010101" pitchFamily="2" charset="-122"/>
                          <a:cs typeface="Times New Roman" panose="02020603050405020304" pitchFamily="18" charset="0"/>
                        </a:rPr>
                        <m:t>=</m:t>
                      </m:r>
                      <m:nary>
                        <m:naryPr>
                          <m:chr m:val="∑"/>
                          <m:limLoc m:val="undOvr"/>
                          <m:ctrlPr>
                            <a:rPr lang="en-US" sz="1400" i="1">
                              <a:effectLst/>
                              <a:latin typeface="Cambria Math" panose="02040503050406030204" pitchFamily="18" charset="0"/>
                            </a:rPr>
                          </m:ctrlPr>
                        </m:naryPr>
                        <m:sub>
                          <m:r>
                            <a:rPr lang="en-US" sz="1400" b="1" i="1">
                              <a:effectLst/>
                              <a:latin typeface="Cambria Math" panose="02040503050406030204" pitchFamily="18" charset="0"/>
                              <a:ea typeface="SimSun" panose="02010600030101010101" pitchFamily="2" charset="-122"/>
                              <a:cs typeface="Times New Roman" panose="02020603050405020304" pitchFamily="18" charset="0"/>
                            </a:rPr>
                            <m:t>𝒌</m:t>
                          </m:r>
                          <m:r>
                            <a:rPr lang="en-US" sz="1400" b="1" i="1">
                              <a:effectLst/>
                              <a:latin typeface="Cambria Math" panose="02040503050406030204" pitchFamily="18" charset="0"/>
                              <a:ea typeface="SimSun" panose="02010600030101010101" pitchFamily="2" charset="-122"/>
                              <a:cs typeface="Times New Roman" panose="02020603050405020304" pitchFamily="18" charset="0"/>
                            </a:rPr>
                            <m:t>=</m:t>
                          </m:r>
                          <m:r>
                            <a:rPr lang="en-US" sz="1400" b="1" i="1">
                              <a:effectLst/>
                              <a:latin typeface="Cambria Math" panose="02040503050406030204" pitchFamily="18" charset="0"/>
                              <a:ea typeface="SimSun" panose="02010600030101010101" pitchFamily="2" charset="-122"/>
                              <a:cs typeface="Times New Roman" panose="02020603050405020304" pitchFamily="18" charset="0"/>
                            </a:rPr>
                            <m:t>𝟎</m:t>
                          </m:r>
                        </m:sub>
                        <m:sup>
                          <m:r>
                            <a:rPr lang="en-US" sz="1400" b="1" i="1">
                              <a:effectLst/>
                              <a:latin typeface="Cambria Math" panose="02040503050406030204" pitchFamily="18" charset="0"/>
                              <a:ea typeface="SimSun" panose="02010600030101010101" pitchFamily="2" charset="-122"/>
                              <a:cs typeface="Times New Roman" panose="02020603050405020304" pitchFamily="18" charset="0"/>
                            </a:rPr>
                            <m:t>𝑵</m:t>
                          </m:r>
                          <m:r>
                            <a:rPr lang="en-US" sz="1400" b="1" i="1">
                              <a:effectLst/>
                              <a:latin typeface="Cambria Math" panose="02040503050406030204" pitchFamily="18" charset="0"/>
                              <a:ea typeface="SimSun" panose="02010600030101010101" pitchFamily="2" charset="-122"/>
                              <a:cs typeface="Times New Roman" panose="02020603050405020304" pitchFamily="18" charset="0"/>
                            </a:rPr>
                            <m:t>−</m:t>
                          </m:r>
                          <m:r>
                            <a:rPr lang="en-US" sz="1400" b="1" i="1">
                              <a:effectLst/>
                              <a:latin typeface="Cambria Math" panose="02040503050406030204" pitchFamily="18" charset="0"/>
                              <a:ea typeface="SimSun" panose="02010600030101010101" pitchFamily="2" charset="-122"/>
                              <a:cs typeface="Times New Roman" panose="02020603050405020304" pitchFamily="18" charset="0"/>
                            </a:rPr>
                            <m:t>𝟏</m:t>
                          </m:r>
                        </m:sup>
                        <m:e>
                          <m:sSub>
                            <m:sSubPr>
                              <m:ctrlPr>
                                <a:rPr lang="en-US" sz="1400" i="1">
                                  <a:effectLst/>
                                  <a:latin typeface="Cambria Math" panose="02040503050406030204" pitchFamily="18" charset="0"/>
                                </a:rPr>
                              </m:ctrlPr>
                            </m:sSubPr>
                            <m:e>
                              <m:r>
                                <a:rPr lang="en-US" sz="1400" b="1" i="1">
                                  <a:effectLst/>
                                  <a:latin typeface="Cambria Math" panose="02040503050406030204" pitchFamily="18" charset="0"/>
                                  <a:ea typeface="SimSun" panose="02010600030101010101" pitchFamily="2" charset="-122"/>
                                  <a:cs typeface="Times New Roman" panose="02020603050405020304" pitchFamily="18" charset="0"/>
                                </a:rPr>
                                <m:t> </m:t>
                              </m:r>
                              <m:r>
                                <a:rPr lang="en-US" sz="1400" b="1" i="1">
                                  <a:effectLst/>
                                  <a:latin typeface="Cambria Math" panose="02040503050406030204" pitchFamily="18" charset="0"/>
                                  <a:ea typeface="SimSun" panose="02010600030101010101" pitchFamily="2" charset="-122"/>
                                  <a:cs typeface="Times New Roman" panose="02020603050405020304" pitchFamily="18" charset="0"/>
                                </a:rPr>
                                <m:t>𝒃</m:t>
                              </m:r>
                            </m:e>
                            <m:sub>
                              <m:r>
                                <a:rPr lang="en-US" sz="1400" b="1" i="1">
                                  <a:effectLst/>
                                  <a:latin typeface="Cambria Math" panose="02040503050406030204" pitchFamily="18" charset="0"/>
                                  <a:ea typeface="SimSun" panose="02010600030101010101" pitchFamily="2" charset="-122"/>
                                  <a:cs typeface="Times New Roman" panose="02020603050405020304" pitchFamily="18" charset="0"/>
                                </a:rPr>
                                <m:t>𝒌</m:t>
                              </m:r>
                            </m:sub>
                          </m:sSub>
                          <m:r>
                            <a:rPr lang="en-US" sz="1400" b="1" i="1">
                              <a:effectLst/>
                              <a:latin typeface="Cambria Math" panose="02040503050406030204" pitchFamily="18" charset="0"/>
                              <a:ea typeface="SimSun" panose="02010600030101010101" pitchFamily="2" charset="-122"/>
                              <a:cs typeface="Times New Roman" panose="02020603050405020304" pitchFamily="18" charset="0"/>
                            </a:rPr>
                            <m:t>∙</m:t>
                          </m:r>
                          <m:r>
                            <a:rPr lang="en-US" sz="1400" b="1" i="1">
                              <a:effectLst/>
                              <a:latin typeface="Cambria Math" panose="02040503050406030204" pitchFamily="18" charset="0"/>
                              <a:ea typeface="SimSun" panose="02010600030101010101" pitchFamily="2" charset="-122"/>
                              <a:cs typeface="Times New Roman" panose="02020603050405020304" pitchFamily="18" charset="0"/>
                            </a:rPr>
                            <m:t>𝒙</m:t>
                          </m:r>
                          <m:d>
                            <m:dPr>
                              <m:begChr m:val="["/>
                              <m:endChr m:val="]"/>
                              <m:ctrlPr>
                                <a:rPr lang="en-US" sz="1400" i="1">
                                  <a:effectLst/>
                                  <a:latin typeface="Cambria Math" panose="02040503050406030204" pitchFamily="18" charset="0"/>
                                </a:rPr>
                              </m:ctrlPr>
                            </m:dPr>
                            <m:e>
                              <m:r>
                                <a:rPr lang="en-US" sz="1400" b="1" i="1">
                                  <a:effectLst/>
                                  <a:latin typeface="Cambria Math" panose="02040503050406030204" pitchFamily="18" charset="0"/>
                                  <a:ea typeface="SimSun" panose="02010600030101010101" pitchFamily="2" charset="-122"/>
                                  <a:cs typeface="Times New Roman" panose="02020603050405020304" pitchFamily="18" charset="0"/>
                                </a:rPr>
                                <m:t>𝒏</m:t>
                              </m:r>
                              <m:r>
                                <a:rPr lang="en-US" sz="1400" b="1" i="1">
                                  <a:effectLst/>
                                  <a:latin typeface="Cambria Math" panose="02040503050406030204" pitchFamily="18" charset="0"/>
                                  <a:ea typeface="SimSun" panose="02010600030101010101" pitchFamily="2" charset="-122"/>
                                  <a:cs typeface="Times New Roman" panose="02020603050405020304" pitchFamily="18" charset="0"/>
                                </a:rPr>
                                <m:t>−</m:t>
                              </m:r>
                              <m:r>
                                <a:rPr lang="en-US" sz="1400" b="1" i="1">
                                  <a:effectLst/>
                                  <a:latin typeface="Cambria Math" panose="02040503050406030204" pitchFamily="18" charset="0"/>
                                  <a:ea typeface="SimSun" panose="02010600030101010101" pitchFamily="2" charset="-122"/>
                                  <a:cs typeface="Times New Roman" panose="02020603050405020304" pitchFamily="18" charset="0"/>
                                </a:rPr>
                                <m:t>𝒌</m:t>
                              </m:r>
                            </m:e>
                          </m:d>
                          <m:r>
                            <a:rPr lang="en-US" sz="1400" b="1" i="1">
                              <a:effectLst/>
                              <a:latin typeface="Cambria Math" panose="02040503050406030204" pitchFamily="18" charset="0"/>
                              <a:ea typeface="SimSun" panose="02010600030101010101" pitchFamily="2" charset="-122"/>
                              <a:cs typeface="Times New Roman" panose="02020603050405020304" pitchFamily="18" charset="0"/>
                            </a:rPr>
                            <m:t>−</m:t>
                          </m:r>
                          <m:nary>
                            <m:naryPr>
                              <m:chr m:val="∑"/>
                              <m:limLoc m:val="undOvr"/>
                              <m:ctrlPr>
                                <a:rPr lang="en-US" sz="1400" i="1">
                                  <a:effectLst/>
                                  <a:latin typeface="Cambria Math" panose="02040503050406030204" pitchFamily="18" charset="0"/>
                                </a:rPr>
                              </m:ctrlPr>
                            </m:naryPr>
                            <m:sub>
                              <m:r>
                                <a:rPr lang="en-US" sz="1400" b="1" i="1">
                                  <a:effectLst/>
                                  <a:latin typeface="Cambria Math" panose="02040503050406030204" pitchFamily="18" charset="0"/>
                                  <a:ea typeface="SimSun" panose="02010600030101010101" pitchFamily="2" charset="-122"/>
                                  <a:cs typeface="Times New Roman" panose="02020603050405020304" pitchFamily="18" charset="0"/>
                                </a:rPr>
                                <m:t>𝒋</m:t>
                              </m:r>
                              <m:r>
                                <a:rPr lang="en-US" sz="1400" b="1" i="1">
                                  <a:effectLst/>
                                  <a:latin typeface="Cambria Math" panose="02040503050406030204" pitchFamily="18" charset="0"/>
                                  <a:ea typeface="SimSun" panose="02010600030101010101" pitchFamily="2" charset="-122"/>
                                  <a:cs typeface="Times New Roman" panose="02020603050405020304" pitchFamily="18" charset="0"/>
                                </a:rPr>
                                <m:t>=</m:t>
                              </m:r>
                              <m:r>
                                <a:rPr lang="en-US" sz="1400" b="1" i="1">
                                  <a:effectLst/>
                                  <a:latin typeface="Cambria Math" panose="02040503050406030204" pitchFamily="18" charset="0"/>
                                  <a:ea typeface="SimSun" panose="02010600030101010101" pitchFamily="2" charset="-122"/>
                                  <a:cs typeface="Times New Roman" panose="02020603050405020304" pitchFamily="18" charset="0"/>
                                </a:rPr>
                                <m:t>𝟏</m:t>
                              </m:r>
                            </m:sub>
                            <m:sup>
                              <m:r>
                                <a:rPr lang="en-US" sz="1400" b="1" i="1">
                                  <a:effectLst/>
                                  <a:latin typeface="Cambria Math" panose="02040503050406030204" pitchFamily="18" charset="0"/>
                                  <a:ea typeface="SimSun" panose="02010600030101010101" pitchFamily="2" charset="-122"/>
                                  <a:cs typeface="Times New Roman" panose="02020603050405020304" pitchFamily="18" charset="0"/>
                                </a:rPr>
                                <m:t>𝑴</m:t>
                              </m:r>
                            </m:sup>
                            <m:e>
                              <m:sSub>
                                <m:sSubPr>
                                  <m:ctrlPr>
                                    <a:rPr lang="en-US" sz="1400" i="1">
                                      <a:effectLst/>
                                      <a:latin typeface="Cambria Math" panose="02040503050406030204" pitchFamily="18" charset="0"/>
                                    </a:rPr>
                                  </m:ctrlPr>
                                </m:sSubPr>
                                <m:e>
                                  <m:r>
                                    <a:rPr lang="en-US" sz="1400" b="1" i="1">
                                      <a:effectLst/>
                                      <a:latin typeface="Cambria Math" panose="02040503050406030204" pitchFamily="18" charset="0"/>
                                      <a:ea typeface="SimSun" panose="02010600030101010101" pitchFamily="2" charset="-122"/>
                                      <a:cs typeface="Times New Roman" panose="02020603050405020304" pitchFamily="18" charset="0"/>
                                    </a:rPr>
                                    <m:t>𝒂</m:t>
                                  </m:r>
                                </m:e>
                                <m:sub>
                                  <m:r>
                                    <a:rPr lang="en-US" sz="1400" b="1" i="1">
                                      <a:effectLst/>
                                      <a:latin typeface="Cambria Math" panose="02040503050406030204" pitchFamily="18" charset="0"/>
                                      <a:ea typeface="SimSun" panose="02010600030101010101" pitchFamily="2" charset="-122"/>
                                      <a:cs typeface="Times New Roman" panose="02020603050405020304" pitchFamily="18" charset="0"/>
                                    </a:rPr>
                                    <m:t>𝒋</m:t>
                                  </m:r>
                                </m:sub>
                              </m:sSub>
                              <m:r>
                                <a:rPr lang="en-US" sz="1400" b="1" i="1">
                                  <a:effectLst/>
                                  <a:latin typeface="Cambria Math" panose="02040503050406030204" pitchFamily="18" charset="0"/>
                                  <a:ea typeface="SimSun" panose="02010600030101010101" pitchFamily="2" charset="-122"/>
                                  <a:cs typeface="Times New Roman" panose="02020603050405020304" pitchFamily="18" charset="0"/>
                                </a:rPr>
                                <m:t>∙</m:t>
                              </m:r>
                              <m:r>
                                <a:rPr lang="en-US" sz="1400" b="1" i="1">
                                  <a:effectLst/>
                                  <a:latin typeface="Cambria Math" panose="02040503050406030204" pitchFamily="18" charset="0"/>
                                  <a:ea typeface="SimSun" panose="02010600030101010101" pitchFamily="2" charset="-122"/>
                                  <a:cs typeface="Times New Roman" panose="02020603050405020304" pitchFamily="18" charset="0"/>
                                </a:rPr>
                                <m:t>𝒚</m:t>
                              </m:r>
                              <m:r>
                                <a:rPr lang="en-US" sz="1400" b="1" i="1">
                                  <a:effectLst/>
                                  <a:latin typeface="Cambria Math" panose="02040503050406030204" pitchFamily="18" charset="0"/>
                                  <a:ea typeface="SimSun" panose="02010600030101010101" pitchFamily="2" charset="-122"/>
                                  <a:cs typeface="Times New Roman" panose="02020603050405020304" pitchFamily="18" charset="0"/>
                                </a:rPr>
                                <m:t>[</m:t>
                              </m:r>
                              <m:r>
                                <a:rPr lang="en-US" sz="1400" b="1" i="1">
                                  <a:effectLst/>
                                  <a:latin typeface="Cambria Math" panose="02040503050406030204" pitchFamily="18" charset="0"/>
                                  <a:ea typeface="SimSun" panose="02010600030101010101" pitchFamily="2" charset="-122"/>
                                  <a:cs typeface="Times New Roman" panose="02020603050405020304" pitchFamily="18" charset="0"/>
                                </a:rPr>
                                <m:t>𝒏</m:t>
                              </m:r>
                              <m:r>
                                <a:rPr lang="en-US" sz="1400" b="1" i="1">
                                  <a:effectLst/>
                                  <a:latin typeface="Cambria Math" panose="02040503050406030204" pitchFamily="18" charset="0"/>
                                  <a:ea typeface="SimSun" panose="02010600030101010101" pitchFamily="2" charset="-122"/>
                                  <a:cs typeface="Times New Roman" panose="02020603050405020304" pitchFamily="18" charset="0"/>
                                </a:rPr>
                                <m:t>−</m:t>
                              </m:r>
                              <m:r>
                                <a:rPr lang="en-US" sz="1400" b="1" i="1">
                                  <a:effectLst/>
                                  <a:latin typeface="Cambria Math" panose="02040503050406030204" pitchFamily="18" charset="0"/>
                                  <a:ea typeface="SimSun" panose="02010600030101010101" pitchFamily="2" charset="-122"/>
                                  <a:cs typeface="Times New Roman" panose="02020603050405020304" pitchFamily="18" charset="0"/>
                                </a:rPr>
                                <m:t>𝒋</m:t>
                              </m:r>
                              <m:r>
                                <a:rPr lang="en-US" sz="1400" b="1" i="1">
                                  <a:effectLst/>
                                  <a:latin typeface="Cambria Math" panose="02040503050406030204" pitchFamily="18" charset="0"/>
                                  <a:ea typeface="SimSun" panose="02010600030101010101" pitchFamily="2" charset="-122"/>
                                  <a:cs typeface="Times New Roman" panose="02020603050405020304" pitchFamily="18" charset="0"/>
                                </a:rPr>
                                <m:t>]</m:t>
                              </m:r>
                            </m:e>
                          </m:nary>
                        </m:e>
                      </m:nary>
                    </m:oMath>
                  </m:oMathPara>
                </a14:m>
                <a:endParaRPr lang="en-US" sz="1400" dirty="0"/>
              </a:p>
            </p:txBody>
          </p:sp>
        </mc:Choice>
        <mc:Fallback>
          <p:sp>
            <p:nvSpPr>
              <p:cNvPr id="3" name="Content Placeholder 2">
                <a:extLst>
                  <a:ext uri="{FF2B5EF4-FFF2-40B4-BE49-F238E27FC236}">
                    <a16:creationId xmlns:a16="http://schemas.microsoft.com/office/drawing/2014/main" id="{F2356CF4-BC19-70AD-1137-EB442B17771A}"/>
                  </a:ext>
                </a:extLst>
              </p:cNvPr>
              <p:cNvSpPr>
                <a:spLocks noGrp="1" noRot="1" noChangeAspect="1" noMove="1" noResize="1" noEditPoints="1" noAdjustHandles="1" noChangeArrowheads="1" noChangeShapeType="1" noTextEdit="1"/>
              </p:cNvSpPr>
              <p:nvPr>
                <p:ph idx="1"/>
              </p:nvPr>
            </p:nvSpPr>
            <p:spPr>
              <a:xfrm>
                <a:off x="2883780" y="1488613"/>
                <a:ext cx="6424440" cy="3880773"/>
              </a:xfrm>
              <a:blipFill>
                <a:blip r:embed="rId4"/>
                <a:stretch>
                  <a:fillRect l="-285" t="-942" r="-285"/>
                </a:stretch>
              </a:blipFill>
            </p:spPr>
            <p:txBody>
              <a:bodyPr/>
              <a:lstStyle/>
              <a:p>
                <a:r>
                  <a:rPr lang="en-US">
                    <a:noFill/>
                  </a:rPr>
                  <a:t> </a:t>
                </a:r>
              </a:p>
            </p:txBody>
          </p:sp>
        </mc:Fallback>
      </mc:AlternateContent>
    </p:spTree>
    <p:extLst>
      <p:ext uri="{BB962C8B-B14F-4D97-AF65-F5344CB8AC3E}">
        <p14:creationId xmlns:p14="http://schemas.microsoft.com/office/powerpoint/2010/main" val="283313278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82C7B796-A7D0-BF0A-4665-CB06007E2476}"/>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29812A73-06E3-3ACE-80D7-DD9E51C25565}"/>
              </a:ext>
            </a:extLst>
          </p:cNvPr>
          <p:cNvSpPr>
            <a:spLocks noGrp="1"/>
          </p:cNvSpPr>
          <p:nvPr>
            <p:ph type="title"/>
          </p:nvPr>
        </p:nvSpPr>
        <p:spPr>
          <a:xfrm>
            <a:off x="2786047" y="609600"/>
            <a:ext cx="6487955" cy="1320800"/>
          </a:xfrm>
        </p:spPr>
        <p:txBody>
          <a:bodyPr>
            <a:normAutofit/>
          </a:bodyPr>
          <a:lstStyle/>
          <a:p>
            <a:r>
              <a:rPr lang="en-US" b="1" dirty="0"/>
              <a:t>Digital Filter Design Example</a:t>
            </a:r>
          </a:p>
        </p:txBody>
      </p:sp>
      <p:pic>
        <p:nvPicPr>
          <p:cNvPr id="19" name="Picture 18">
            <a:extLst>
              <a:ext uri="{FF2B5EF4-FFF2-40B4-BE49-F238E27FC236}">
                <a16:creationId xmlns:a16="http://schemas.microsoft.com/office/drawing/2014/main" id="{BC9E9CAF-27EB-C603-610D-2255B418681C}"/>
              </a:ext>
            </a:extLst>
          </p:cNvPr>
          <p:cNvPicPr>
            <a:picLocks noChangeAspect="1"/>
          </p:cNvPicPr>
          <p:nvPr/>
        </p:nvPicPr>
        <p:blipFill>
          <a:blip r:embed="rId3">
            <a:duotone>
              <a:prstClr val="black"/>
              <a:schemeClr val="tx2">
                <a:tint val="45000"/>
                <a:satMod val="400000"/>
              </a:schemeClr>
            </a:duotone>
          </a:blip>
          <a:srcRect l="37965" r="35496" b="1"/>
          <a:stretch/>
        </p:blipFill>
        <p:spPr>
          <a:xfrm>
            <a:off x="20" y="10"/>
            <a:ext cx="2734036" cy="6876278"/>
          </a:xfrm>
          <a:custGeom>
            <a:avLst/>
            <a:gdLst/>
            <a:ahLst/>
            <a:cxnLst/>
            <a:rect l="l" t="t" r="r" b="b"/>
            <a:pathLst>
              <a:path w="2734056" h="6858000">
                <a:moveTo>
                  <a:pt x="0" y="0"/>
                </a:moveTo>
                <a:lnTo>
                  <a:pt x="1674254" y="0"/>
                </a:lnTo>
                <a:lnTo>
                  <a:pt x="2734056" y="6850199"/>
                </a:lnTo>
                <a:lnTo>
                  <a:pt x="2734056" y="6858000"/>
                </a:lnTo>
                <a:lnTo>
                  <a:pt x="842596" y="6858000"/>
                </a:lnTo>
                <a:lnTo>
                  <a:pt x="0" y="1191846"/>
                </a:lnTo>
                <a:close/>
              </a:path>
            </a:pathLst>
          </a:custGeom>
        </p:spPr>
      </p:pic>
      <p:sp>
        <p:nvSpPr>
          <p:cNvPr id="23" name="Isosceles Triangle 22">
            <a:extLst>
              <a:ext uri="{FF2B5EF4-FFF2-40B4-BE49-F238E27FC236}">
                <a16:creationId xmlns:a16="http://schemas.microsoft.com/office/drawing/2014/main" id="{518E5A25-92C5-4F27-8E26-0AAAB0CDC85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0" y="1191846"/>
            <a:ext cx="842596" cy="5666154"/>
          </a:xfrm>
          <a:prstGeom prst="triangle">
            <a:avLst>
              <a:gd name="adj" fmla="val 100000"/>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3" name="Content Placeholder 2">
            <a:extLst>
              <a:ext uri="{FF2B5EF4-FFF2-40B4-BE49-F238E27FC236}">
                <a16:creationId xmlns:a16="http://schemas.microsoft.com/office/drawing/2014/main" id="{17D9A4F9-3419-D61D-F2A5-2BB17FB3EE4C}"/>
              </a:ext>
            </a:extLst>
          </p:cNvPr>
          <p:cNvSpPr>
            <a:spLocks noGrp="1"/>
          </p:cNvSpPr>
          <p:nvPr>
            <p:ph idx="1"/>
          </p:nvPr>
        </p:nvSpPr>
        <p:spPr>
          <a:xfrm>
            <a:off x="2852022" y="1497762"/>
            <a:ext cx="6487955" cy="3880773"/>
          </a:xfrm>
        </p:spPr>
        <p:txBody>
          <a:bodyPr>
            <a:normAutofit/>
          </a:bodyPr>
          <a:lstStyle/>
          <a:p>
            <a:pPr marL="0" indent="0">
              <a:lnSpc>
                <a:spcPct val="90000"/>
              </a:lnSpc>
              <a:spcBef>
                <a:spcPts val="0"/>
              </a:spcBef>
              <a:spcAft>
                <a:spcPts val="600"/>
              </a:spcAft>
              <a:buClr>
                <a:schemeClr val="tx1"/>
              </a:buClr>
              <a:buNone/>
            </a:pPr>
            <a:r>
              <a:rPr lang="en-US" sz="1400" dirty="0"/>
              <a:t>A low-pass FIR filter is to be designed using window method with the following specification:</a:t>
            </a:r>
          </a:p>
          <a:p>
            <a:pPr lvl="1">
              <a:lnSpc>
                <a:spcPct val="90000"/>
              </a:lnSpc>
              <a:spcBef>
                <a:spcPts val="0"/>
              </a:spcBef>
              <a:spcAft>
                <a:spcPts val="600"/>
              </a:spcAft>
              <a:buClr>
                <a:schemeClr val="tx1"/>
              </a:buClr>
              <a:buFont typeface="Wingdings" panose="05000000000000000000" pitchFamily="2" charset="2"/>
              <a:buChar char="v"/>
            </a:pPr>
            <a:r>
              <a:rPr lang="en-US" sz="1200" dirty="0"/>
              <a:t>Cutoff frequency = 60 Hz (or 0.12 if normalized to Nyquist frequency)</a:t>
            </a:r>
          </a:p>
          <a:p>
            <a:pPr lvl="1">
              <a:lnSpc>
                <a:spcPct val="90000"/>
              </a:lnSpc>
              <a:spcBef>
                <a:spcPts val="0"/>
              </a:spcBef>
              <a:spcAft>
                <a:spcPts val="600"/>
              </a:spcAft>
              <a:buClr>
                <a:schemeClr val="tx1"/>
              </a:buClr>
              <a:buFont typeface="Wingdings" panose="05000000000000000000" pitchFamily="2" charset="2"/>
              <a:buChar char="v"/>
            </a:pPr>
            <a:r>
              <a:rPr lang="en-US" sz="1400" dirty="0"/>
              <a:t>Sampling rate = 1 kHz</a:t>
            </a:r>
          </a:p>
          <a:p>
            <a:pPr lvl="1">
              <a:lnSpc>
                <a:spcPct val="90000"/>
              </a:lnSpc>
              <a:spcBef>
                <a:spcPts val="0"/>
              </a:spcBef>
              <a:spcAft>
                <a:spcPts val="600"/>
              </a:spcAft>
              <a:buClr>
                <a:schemeClr val="tx1"/>
              </a:buClr>
              <a:buFont typeface="Wingdings" panose="05000000000000000000" pitchFamily="2" charset="2"/>
              <a:buChar char="v"/>
            </a:pPr>
            <a:r>
              <a:rPr lang="en-US" sz="1400" dirty="0"/>
              <a:t>Filter order = 101</a:t>
            </a:r>
          </a:p>
          <a:p>
            <a:pPr lvl="1">
              <a:lnSpc>
                <a:spcPct val="90000"/>
              </a:lnSpc>
              <a:spcBef>
                <a:spcPts val="0"/>
              </a:spcBef>
              <a:spcAft>
                <a:spcPts val="600"/>
              </a:spcAft>
              <a:buClr>
                <a:schemeClr val="tx1"/>
              </a:buClr>
              <a:buFont typeface="Wingdings" panose="05000000000000000000" pitchFamily="2" charset="2"/>
              <a:buChar char="v"/>
            </a:pPr>
            <a:r>
              <a:rPr lang="en-US" sz="1400" dirty="0"/>
              <a:t>Window type: Hamming window</a:t>
            </a:r>
          </a:p>
          <a:p>
            <a:pPr marL="457200" lvl="1" indent="0">
              <a:lnSpc>
                <a:spcPct val="90000"/>
              </a:lnSpc>
              <a:spcBef>
                <a:spcPts val="0"/>
              </a:spcBef>
              <a:spcAft>
                <a:spcPts val="600"/>
              </a:spcAft>
              <a:buClr>
                <a:schemeClr val="tx1"/>
              </a:buClr>
              <a:buNone/>
            </a:pPr>
            <a:endParaRPr lang="en-US" sz="1400" dirty="0"/>
          </a:p>
        </p:txBody>
      </p:sp>
      <p:pic>
        <p:nvPicPr>
          <p:cNvPr id="4" name="Picture 3" descr="A graph of a waveform&#10;&#10;Description automatically generated with medium confidence">
            <a:extLst>
              <a:ext uri="{FF2B5EF4-FFF2-40B4-BE49-F238E27FC236}">
                <a16:creationId xmlns:a16="http://schemas.microsoft.com/office/drawing/2014/main" id="{FB7C48D2-F9CC-19F3-E63E-6903629182BC}"/>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753004" y="3438148"/>
            <a:ext cx="3228047" cy="1614024"/>
          </a:xfrm>
          <a:prstGeom prst="rect">
            <a:avLst/>
          </a:prstGeom>
        </p:spPr>
      </p:pic>
      <p:pic>
        <p:nvPicPr>
          <p:cNvPr id="5" name="Picture 4" descr="A diagram of a signal&#10;&#10;Description automatically generated with medium confidence">
            <a:extLst>
              <a:ext uri="{FF2B5EF4-FFF2-40B4-BE49-F238E27FC236}">
                <a16:creationId xmlns:a16="http://schemas.microsoft.com/office/drawing/2014/main" id="{DAE386D2-EDFA-EEC9-3A55-BECD55818580}"/>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210951" y="3438148"/>
            <a:ext cx="3261089" cy="2170575"/>
          </a:xfrm>
          <a:prstGeom prst="rect">
            <a:avLst/>
          </a:prstGeom>
        </p:spPr>
      </p:pic>
    </p:spTree>
    <p:extLst>
      <p:ext uri="{BB962C8B-B14F-4D97-AF65-F5344CB8AC3E}">
        <p14:creationId xmlns:p14="http://schemas.microsoft.com/office/powerpoint/2010/main" val="299955519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34A9894D-23BF-7827-10F7-BDEB0FEE65F3}"/>
            </a:ext>
          </a:extLst>
        </p:cNvPr>
        <p:cNvGrpSpPr/>
        <p:nvPr/>
      </p:nvGrpSpPr>
      <p:grpSpPr>
        <a:xfrm>
          <a:off x="0" y="0"/>
          <a:ext cx="0" cy="0"/>
          <a:chOff x="0" y="0"/>
          <a:chExt cx="0" cy="0"/>
        </a:xfrm>
      </p:grpSpPr>
      <p:pic>
        <p:nvPicPr>
          <p:cNvPr id="7" name="Picture 6">
            <a:extLst>
              <a:ext uri="{FF2B5EF4-FFF2-40B4-BE49-F238E27FC236}">
                <a16:creationId xmlns:a16="http://schemas.microsoft.com/office/drawing/2014/main" id="{7962F974-62C6-34D0-B077-7F1C29C167A3}"/>
              </a:ext>
            </a:extLst>
          </p:cNvPr>
          <p:cNvPicPr>
            <a:picLocks noChangeAspect="1"/>
          </p:cNvPicPr>
          <p:nvPr/>
        </p:nvPicPr>
        <p:blipFill>
          <a:blip r:embed="rId3"/>
          <a:stretch>
            <a:fillRect/>
          </a:stretch>
        </p:blipFill>
        <p:spPr>
          <a:xfrm>
            <a:off x="7397989" y="4596882"/>
            <a:ext cx="2060445" cy="1465076"/>
          </a:xfrm>
          <a:prstGeom prst="rect">
            <a:avLst/>
          </a:prstGeom>
        </p:spPr>
      </p:pic>
      <p:pic>
        <p:nvPicPr>
          <p:cNvPr id="4" name="Picture 3">
            <a:extLst>
              <a:ext uri="{FF2B5EF4-FFF2-40B4-BE49-F238E27FC236}">
                <a16:creationId xmlns:a16="http://schemas.microsoft.com/office/drawing/2014/main" id="{63DAF26D-0BE0-654A-BEA4-7D17547F0146}"/>
              </a:ext>
            </a:extLst>
          </p:cNvPr>
          <p:cNvPicPr>
            <a:picLocks noChangeAspect="1"/>
          </p:cNvPicPr>
          <p:nvPr/>
        </p:nvPicPr>
        <p:blipFill>
          <a:blip r:embed="rId4"/>
          <a:stretch>
            <a:fillRect/>
          </a:stretch>
        </p:blipFill>
        <p:spPr>
          <a:xfrm>
            <a:off x="2381971" y="4596882"/>
            <a:ext cx="2060445" cy="1444480"/>
          </a:xfrm>
          <a:prstGeom prst="rect">
            <a:avLst/>
          </a:prstGeom>
        </p:spPr>
      </p:pic>
      <p:sp>
        <p:nvSpPr>
          <p:cNvPr id="2" name="Title 1">
            <a:extLst>
              <a:ext uri="{FF2B5EF4-FFF2-40B4-BE49-F238E27FC236}">
                <a16:creationId xmlns:a16="http://schemas.microsoft.com/office/drawing/2014/main" id="{CDC8C695-B6D0-59B9-1D94-94F1BE55EB07}"/>
              </a:ext>
            </a:extLst>
          </p:cNvPr>
          <p:cNvSpPr>
            <a:spLocks noGrp="1"/>
          </p:cNvSpPr>
          <p:nvPr>
            <p:ph type="title"/>
          </p:nvPr>
        </p:nvSpPr>
        <p:spPr>
          <a:xfrm>
            <a:off x="2849562" y="609600"/>
            <a:ext cx="6424440" cy="1320800"/>
          </a:xfrm>
        </p:spPr>
        <p:txBody>
          <a:bodyPr>
            <a:normAutofit/>
          </a:bodyPr>
          <a:lstStyle/>
          <a:p>
            <a:r>
              <a:rPr lang="en-US" b="1" dirty="0"/>
              <a:t>Practical Example with Arduino</a:t>
            </a:r>
          </a:p>
        </p:txBody>
      </p:sp>
      <p:pic>
        <p:nvPicPr>
          <p:cNvPr id="6" name="Picture 5" descr="Zigzag indicator line">
            <a:extLst>
              <a:ext uri="{FF2B5EF4-FFF2-40B4-BE49-F238E27FC236}">
                <a16:creationId xmlns:a16="http://schemas.microsoft.com/office/drawing/2014/main" id="{55BA41F0-9A64-26E6-D5BA-A0792B2569F0}"/>
              </a:ext>
            </a:extLst>
          </p:cNvPr>
          <p:cNvPicPr>
            <a:picLocks noChangeAspect="1"/>
          </p:cNvPicPr>
          <p:nvPr/>
        </p:nvPicPr>
        <p:blipFill>
          <a:blip r:embed="rId5"/>
          <a:srcRect l="37645" r="35782" b="1"/>
          <a:stretch/>
        </p:blipFill>
        <p:spPr>
          <a:xfrm>
            <a:off x="20" y="10"/>
            <a:ext cx="2734036" cy="6867719"/>
          </a:xfrm>
          <a:custGeom>
            <a:avLst/>
            <a:gdLst/>
            <a:ahLst/>
            <a:cxnLst/>
            <a:rect l="l" t="t" r="r" b="b"/>
            <a:pathLst>
              <a:path w="2734056" h="6858000">
                <a:moveTo>
                  <a:pt x="0" y="0"/>
                </a:moveTo>
                <a:lnTo>
                  <a:pt x="1674254" y="0"/>
                </a:lnTo>
                <a:lnTo>
                  <a:pt x="2734056" y="6850199"/>
                </a:lnTo>
                <a:lnTo>
                  <a:pt x="2734056" y="6858000"/>
                </a:lnTo>
                <a:lnTo>
                  <a:pt x="461457" y="6858000"/>
                </a:lnTo>
                <a:lnTo>
                  <a:pt x="0" y="4134118"/>
                </a:lnTo>
                <a:close/>
              </a:path>
            </a:pathLst>
          </a:custGeom>
        </p:spPr>
      </p:pic>
      <p:sp>
        <p:nvSpPr>
          <p:cNvPr id="9" name="Isosceles Triangle 8">
            <a:extLst>
              <a:ext uri="{FF2B5EF4-FFF2-40B4-BE49-F238E27FC236}">
                <a16:creationId xmlns:a16="http://schemas.microsoft.com/office/drawing/2014/main" id="{EB6743CF-E74B-4A3C-A785-599069DB89D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4013201"/>
            <a:ext cx="476655" cy="2844800"/>
          </a:xfrm>
          <a:prstGeom prst="triangle">
            <a:avLst>
              <a:gd name="adj" fmla="val 0"/>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3" name="Content Placeholder 2">
            <a:extLst>
              <a:ext uri="{FF2B5EF4-FFF2-40B4-BE49-F238E27FC236}">
                <a16:creationId xmlns:a16="http://schemas.microsoft.com/office/drawing/2014/main" id="{4ACB3764-A416-44BC-82C8-7F4DB38E7D36}"/>
              </a:ext>
            </a:extLst>
          </p:cNvPr>
          <p:cNvSpPr>
            <a:spLocks noGrp="1"/>
          </p:cNvSpPr>
          <p:nvPr>
            <p:ph idx="1"/>
          </p:nvPr>
        </p:nvSpPr>
        <p:spPr>
          <a:xfrm>
            <a:off x="2849562" y="2160589"/>
            <a:ext cx="6424440" cy="3880773"/>
          </a:xfrm>
        </p:spPr>
        <p:txBody>
          <a:bodyPr>
            <a:normAutofit/>
          </a:bodyPr>
          <a:lstStyle/>
          <a:p>
            <a:pPr>
              <a:buClr>
                <a:schemeClr val="tx1"/>
              </a:buClr>
              <a:buFont typeface="Wingdings" panose="05000000000000000000" pitchFamily="2" charset="2"/>
              <a:buChar char="§"/>
            </a:pPr>
            <a:r>
              <a:rPr lang="en-US" b="1" dirty="0"/>
              <a:t>Distance Sensing: </a:t>
            </a:r>
            <a:r>
              <a:rPr lang="en-US" dirty="0"/>
              <a:t>Ultrasonic sensor data smoothing with moving average/median filters.</a:t>
            </a:r>
          </a:p>
          <a:p>
            <a:pPr>
              <a:buClr>
                <a:schemeClr val="tx1"/>
              </a:buClr>
              <a:buFont typeface="Wingdings" panose="05000000000000000000" pitchFamily="2" charset="2"/>
              <a:buChar char="§"/>
            </a:pPr>
            <a:r>
              <a:rPr lang="en-US" b="1" dirty="0"/>
              <a:t>Sound Monitoring: </a:t>
            </a:r>
            <a:r>
              <a:rPr lang="en-US" dirty="0"/>
              <a:t>FIR filters for noise reduction.</a:t>
            </a:r>
          </a:p>
          <a:p>
            <a:pPr>
              <a:buClr>
                <a:schemeClr val="tx1"/>
              </a:buClr>
              <a:buFont typeface="Wingdings" panose="05000000000000000000" pitchFamily="2" charset="2"/>
              <a:buChar char="§"/>
            </a:pPr>
            <a:r>
              <a:rPr lang="en-US" b="1" dirty="0"/>
              <a:t>Inertial Navigation System: </a:t>
            </a:r>
            <a:r>
              <a:rPr lang="en-US" dirty="0"/>
              <a:t>Kalman Filter.</a:t>
            </a:r>
          </a:p>
        </p:txBody>
      </p:sp>
      <p:pic>
        <p:nvPicPr>
          <p:cNvPr id="5" name="Picture 4">
            <a:extLst>
              <a:ext uri="{FF2B5EF4-FFF2-40B4-BE49-F238E27FC236}">
                <a16:creationId xmlns:a16="http://schemas.microsoft.com/office/drawing/2014/main" id="{9306E71E-9E58-62BC-5970-D3D5F5C3C4FA}"/>
              </a:ext>
            </a:extLst>
          </p:cNvPr>
          <p:cNvPicPr>
            <a:picLocks noChangeAspect="1"/>
          </p:cNvPicPr>
          <p:nvPr/>
        </p:nvPicPr>
        <p:blipFill>
          <a:blip r:embed="rId6"/>
          <a:stretch>
            <a:fillRect/>
          </a:stretch>
        </p:blipFill>
        <p:spPr>
          <a:xfrm>
            <a:off x="4557922" y="4596882"/>
            <a:ext cx="2724561" cy="1342099"/>
          </a:xfrm>
          <a:prstGeom prst="rect">
            <a:avLst/>
          </a:prstGeom>
        </p:spPr>
      </p:pic>
    </p:spTree>
    <p:extLst>
      <p:ext uri="{BB962C8B-B14F-4D97-AF65-F5344CB8AC3E}">
        <p14:creationId xmlns:p14="http://schemas.microsoft.com/office/powerpoint/2010/main" val="287352819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AE7F433B-399E-1EC0-FA5A-16325BDAE81B}"/>
            </a:ext>
          </a:extLst>
        </p:cNvPr>
        <p:cNvGrpSpPr/>
        <p:nvPr/>
      </p:nvGrpSpPr>
      <p:grpSpPr>
        <a:xfrm>
          <a:off x="0" y="0"/>
          <a:ext cx="0" cy="0"/>
          <a:chOff x="0" y="0"/>
          <a:chExt cx="0" cy="0"/>
        </a:xfrm>
      </p:grpSpPr>
      <p:sp useBgFill="1">
        <p:nvSpPr>
          <p:cNvPr id="22" name="Rectangle 21">
            <a:extLst>
              <a:ext uri="{FF2B5EF4-FFF2-40B4-BE49-F238E27FC236}">
                <a16:creationId xmlns:a16="http://schemas.microsoft.com/office/drawing/2014/main" id="{9F4444CE-BC8D-4D61-B303-4C05614E62A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29EC5E8-CF55-C5AE-D69C-4CDB57A25F4E}"/>
              </a:ext>
            </a:extLst>
          </p:cNvPr>
          <p:cNvSpPr>
            <a:spLocks noGrp="1"/>
          </p:cNvSpPr>
          <p:nvPr>
            <p:ph type="title"/>
          </p:nvPr>
        </p:nvSpPr>
        <p:spPr>
          <a:xfrm>
            <a:off x="1286933" y="609600"/>
            <a:ext cx="10197494" cy="1099457"/>
          </a:xfrm>
        </p:spPr>
        <p:txBody>
          <a:bodyPr>
            <a:normAutofit/>
          </a:bodyPr>
          <a:lstStyle/>
          <a:p>
            <a:r>
              <a:rPr lang="en-US" b="1" dirty="0"/>
              <a:t>Summary</a:t>
            </a:r>
          </a:p>
        </p:txBody>
      </p:sp>
      <p:sp>
        <p:nvSpPr>
          <p:cNvPr id="24" name="Isosceles Triangle 23">
            <a:extLst>
              <a:ext uri="{FF2B5EF4-FFF2-40B4-BE49-F238E27FC236}">
                <a16:creationId xmlns:a16="http://schemas.microsoft.com/office/drawing/2014/main" id="{73772B81-181F-48B7-8826-4D9686D15DF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26" name="Isosceles Triangle 25">
            <a:extLst>
              <a:ext uri="{FF2B5EF4-FFF2-40B4-BE49-F238E27FC236}">
                <a16:creationId xmlns:a16="http://schemas.microsoft.com/office/drawing/2014/main" id="{B2205F6E-03C6-4E92-877C-E2482F6599A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1743267"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graphicFrame>
        <p:nvGraphicFramePr>
          <p:cNvPr id="18" name="Content Placeholder 2">
            <a:extLst>
              <a:ext uri="{FF2B5EF4-FFF2-40B4-BE49-F238E27FC236}">
                <a16:creationId xmlns:a16="http://schemas.microsoft.com/office/drawing/2014/main" id="{CDD926E7-B6CB-9DBC-0D37-F58EF7AC3B3B}"/>
              </a:ext>
            </a:extLst>
          </p:cNvPr>
          <p:cNvGraphicFramePr>
            <a:graphicFrameLocks noGrp="1"/>
          </p:cNvGraphicFramePr>
          <p:nvPr>
            <p:ph idx="1"/>
            <p:extLst>
              <p:ext uri="{D42A27DB-BD31-4B8C-83A1-F6EECF244321}">
                <p14:modId xmlns:p14="http://schemas.microsoft.com/office/powerpoint/2010/main" val="675222499"/>
              </p:ext>
            </p:extLst>
          </p:nvPr>
        </p:nvGraphicFramePr>
        <p:xfrm>
          <a:off x="1286933" y="1948543"/>
          <a:ext cx="9618133" cy="4093482"/>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162770704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7253AF-8316-73D6-788B-7FE33E40E42F}"/>
              </a:ext>
            </a:extLst>
          </p:cNvPr>
          <p:cNvSpPr>
            <a:spLocks noGrp="1"/>
          </p:cNvSpPr>
          <p:nvPr>
            <p:ph type="title"/>
          </p:nvPr>
        </p:nvSpPr>
        <p:spPr>
          <a:xfrm>
            <a:off x="2849562" y="609600"/>
            <a:ext cx="6424440" cy="1320800"/>
          </a:xfrm>
        </p:spPr>
        <p:txBody>
          <a:bodyPr>
            <a:normAutofit/>
          </a:bodyPr>
          <a:lstStyle/>
          <a:p>
            <a:r>
              <a:rPr lang="en-US" b="1"/>
              <a:t>Objectives</a:t>
            </a:r>
            <a:br>
              <a:rPr lang="en-US" b="1"/>
            </a:br>
            <a:endParaRPr lang="en-US"/>
          </a:p>
        </p:txBody>
      </p:sp>
      <p:pic>
        <p:nvPicPr>
          <p:cNvPr id="4" name="Picture 3" descr="A group of diagrams with text&#10;&#10;Description automatically generated with medium confidence">
            <a:extLst>
              <a:ext uri="{FF2B5EF4-FFF2-40B4-BE49-F238E27FC236}">
                <a16:creationId xmlns:a16="http://schemas.microsoft.com/office/drawing/2014/main" id="{B5EC306F-BC5D-DED2-95CD-517ECD6B0DDC}"/>
              </a:ext>
            </a:extLst>
          </p:cNvPr>
          <p:cNvPicPr>
            <a:picLocks noChangeAspect="1"/>
          </p:cNvPicPr>
          <p:nvPr/>
        </p:nvPicPr>
        <p:blipFill>
          <a:blip r:embed="rId3"/>
          <a:srcRect l="18326" r="53136" b="4420"/>
          <a:stretch/>
        </p:blipFill>
        <p:spPr>
          <a:xfrm>
            <a:off x="20" y="10"/>
            <a:ext cx="2734036" cy="6867719"/>
          </a:xfrm>
          <a:custGeom>
            <a:avLst/>
            <a:gdLst/>
            <a:ahLst/>
            <a:cxnLst/>
            <a:rect l="l" t="t" r="r" b="b"/>
            <a:pathLst>
              <a:path w="2734056" h="6858000">
                <a:moveTo>
                  <a:pt x="0" y="0"/>
                </a:moveTo>
                <a:lnTo>
                  <a:pt x="1674254" y="0"/>
                </a:lnTo>
                <a:lnTo>
                  <a:pt x="2734056" y="6850199"/>
                </a:lnTo>
                <a:lnTo>
                  <a:pt x="2734056" y="6858000"/>
                </a:lnTo>
                <a:lnTo>
                  <a:pt x="461457" y="6858000"/>
                </a:lnTo>
                <a:lnTo>
                  <a:pt x="0" y="4134118"/>
                </a:lnTo>
                <a:close/>
              </a:path>
            </a:pathLst>
          </a:custGeom>
        </p:spPr>
      </p:pic>
      <p:sp>
        <p:nvSpPr>
          <p:cNvPr id="48" name="Isosceles Triangle 47">
            <a:extLst>
              <a:ext uri="{FF2B5EF4-FFF2-40B4-BE49-F238E27FC236}">
                <a16:creationId xmlns:a16="http://schemas.microsoft.com/office/drawing/2014/main" id="{EB6743CF-E74B-4A3C-A785-599069DB89D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4013201"/>
            <a:ext cx="476655" cy="2844800"/>
          </a:xfrm>
          <a:prstGeom prst="triangle">
            <a:avLst>
              <a:gd name="adj" fmla="val 0"/>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46" name="Content Placeholder 2">
            <a:extLst>
              <a:ext uri="{FF2B5EF4-FFF2-40B4-BE49-F238E27FC236}">
                <a16:creationId xmlns:a16="http://schemas.microsoft.com/office/drawing/2014/main" id="{E3E76492-879D-5510-6AA0-2885BDDC5A01}"/>
              </a:ext>
            </a:extLst>
          </p:cNvPr>
          <p:cNvSpPr>
            <a:spLocks noGrp="1"/>
          </p:cNvSpPr>
          <p:nvPr>
            <p:ph idx="1"/>
          </p:nvPr>
        </p:nvSpPr>
        <p:spPr>
          <a:xfrm>
            <a:off x="2883780" y="1488613"/>
            <a:ext cx="6424440" cy="3880773"/>
          </a:xfrm>
        </p:spPr>
        <p:txBody>
          <a:bodyPr>
            <a:normAutofit/>
          </a:bodyPr>
          <a:lstStyle/>
          <a:p>
            <a:pPr algn="just">
              <a:buClr>
                <a:schemeClr val="tx1"/>
              </a:buClr>
              <a:buFont typeface="+mj-lt"/>
              <a:buAutoNum type="arabicPeriod"/>
            </a:pPr>
            <a:r>
              <a:rPr lang="en-US" dirty="0"/>
              <a:t>Understand the purpose of signal pre-processing techniques.</a:t>
            </a:r>
          </a:p>
          <a:p>
            <a:pPr algn="just">
              <a:buClr>
                <a:schemeClr val="tx1"/>
              </a:buClr>
              <a:buFont typeface="+mj-lt"/>
              <a:buAutoNum type="arabicPeriod"/>
            </a:pPr>
            <a:r>
              <a:rPr lang="en-US" dirty="0"/>
              <a:t>Learn methods to reduce noise and prepare signals for analysis.</a:t>
            </a:r>
          </a:p>
          <a:p>
            <a:pPr algn="just">
              <a:buClr>
                <a:schemeClr val="tx1"/>
              </a:buClr>
              <a:buFont typeface="+mj-lt"/>
              <a:buAutoNum type="arabicPeriod"/>
            </a:pPr>
            <a:r>
              <a:rPr lang="en-US" dirty="0"/>
              <a:t>Explore filtering techniques for frequency isolation.</a:t>
            </a:r>
          </a:p>
          <a:p>
            <a:pPr algn="just">
              <a:buClr>
                <a:schemeClr val="tx1"/>
              </a:buClr>
              <a:buFont typeface="+mj-lt"/>
              <a:buAutoNum type="arabicPeriod"/>
            </a:pPr>
            <a:r>
              <a:rPr lang="en-US" dirty="0"/>
              <a:t>Apply these methods in real-world applications like audio processing, communication systems, and biomedical analysis.</a:t>
            </a:r>
          </a:p>
        </p:txBody>
      </p:sp>
    </p:spTree>
    <p:extLst>
      <p:ext uri="{BB962C8B-B14F-4D97-AF65-F5344CB8AC3E}">
        <p14:creationId xmlns:p14="http://schemas.microsoft.com/office/powerpoint/2010/main" val="219489494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35F7BE-352E-CD5A-46B3-161305366576}"/>
              </a:ext>
            </a:extLst>
          </p:cNvPr>
          <p:cNvSpPr>
            <a:spLocks noGrp="1"/>
          </p:cNvSpPr>
          <p:nvPr>
            <p:ph type="title"/>
          </p:nvPr>
        </p:nvSpPr>
        <p:spPr>
          <a:xfrm>
            <a:off x="2849562" y="609600"/>
            <a:ext cx="6424440" cy="1320800"/>
          </a:xfrm>
        </p:spPr>
        <p:txBody>
          <a:bodyPr>
            <a:normAutofit fontScale="90000"/>
          </a:bodyPr>
          <a:lstStyle/>
          <a:p>
            <a:r>
              <a:rPr lang="en-US" b="1" dirty="0"/>
              <a:t>Introduction to Pre-Processing and Filtering</a:t>
            </a:r>
            <a:br>
              <a:rPr lang="en-US" b="1" dirty="0"/>
            </a:br>
            <a:endParaRPr lang="en-US" dirty="0"/>
          </a:p>
        </p:txBody>
      </p:sp>
      <p:pic>
        <p:nvPicPr>
          <p:cNvPr id="1026" name="Picture 2" descr="Basic Signals: Understanding the fundamentals of signals and their  properties.">
            <a:extLst>
              <a:ext uri="{FF2B5EF4-FFF2-40B4-BE49-F238E27FC236}">
                <a16:creationId xmlns:a16="http://schemas.microsoft.com/office/drawing/2014/main" id="{1A6F52C3-E975-64BC-1BEC-925836F0CDF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l="36474" t="9091" r="27334" b="-1"/>
          <a:stretch/>
        </p:blipFill>
        <p:spPr bwMode="auto">
          <a:xfrm>
            <a:off x="20" y="10"/>
            <a:ext cx="2734036" cy="6867719"/>
          </a:xfrm>
          <a:custGeom>
            <a:avLst/>
            <a:gdLst/>
            <a:ahLst/>
            <a:cxnLst/>
            <a:rect l="l" t="t" r="r" b="b"/>
            <a:pathLst>
              <a:path w="2734056" h="6858000">
                <a:moveTo>
                  <a:pt x="0" y="0"/>
                </a:moveTo>
                <a:lnTo>
                  <a:pt x="1674254" y="0"/>
                </a:lnTo>
                <a:lnTo>
                  <a:pt x="2734056" y="6850199"/>
                </a:lnTo>
                <a:lnTo>
                  <a:pt x="2734056" y="6858000"/>
                </a:lnTo>
                <a:lnTo>
                  <a:pt x="461457" y="6858000"/>
                </a:lnTo>
                <a:lnTo>
                  <a:pt x="0" y="4134118"/>
                </a:lnTo>
                <a:close/>
              </a:path>
            </a:pathLst>
          </a:custGeom>
          <a:noFill/>
          <a:extLst>
            <a:ext uri="{909E8E84-426E-40DD-AFC4-6F175D3DCCD1}">
              <a14:hiddenFill xmlns:a14="http://schemas.microsoft.com/office/drawing/2010/main">
                <a:solidFill>
                  <a:srgbClr val="FFFFFF"/>
                </a:solidFill>
              </a14:hiddenFill>
            </a:ext>
          </a:extLst>
        </p:spPr>
      </p:pic>
      <p:sp>
        <p:nvSpPr>
          <p:cNvPr id="1042" name="Isosceles Triangle 1041">
            <a:extLst>
              <a:ext uri="{FF2B5EF4-FFF2-40B4-BE49-F238E27FC236}">
                <a16:creationId xmlns:a16="http://schemas.microsoft.com/office/drawing/2014/main" id="{EB6743CF-E74B-4A3C-A785-599069DB89D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4013201"/>
            <a:ext cx="476655" cy="2844800"/>
          </a:xfrm>
          <a:prstGeom prst="triangle">
            <a:avLst>
              <a:gd name="adj" fmla="val 0"/>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3" name="Content Placeholder 2">
            <a:extLst>
              <a:ext uri="{FF2B5EF4-FFF2-40B4-BE49-F238E27FC236}">
                <a16:creationId xmlns:a16="http://schemas.microsoft.com/office/drawing/2014/main" id="{19B13F90-C67A-5A07-DBA8-E42193287D53}"/>
              </a:ext>
            </a:extLst>
          </p:cNvPr>
          <p:cNvSpPr>
            <a:spLocks noGrp="1"/>
          </p:cNvSpPr>
          <p:nvPr>
            <p:ph idx="1"/>
          </p:nvPr>
        </p:nvSpPr>
        <p:spPr>
          <a:xfrm>
            <a:off x="2849562" y="2160589"/>
            <a:ext cx="6424440" cy="3880773"/>
          </a:xfrm>
        </p:spPr>
        <p:txBody>
          <a:bodyPr>
            <a:normAutofit/>
          </a:bodyPr>
          <a:lstStyle/>
          <a:p>
            <a:pPr>
              <a:buClr>
                <a:schemeClr val="tx1"/>
              </a:buClr>
              <a:buFont typeface="Wingdings" panose="05000000000000000000" pitchFamily="2" charset="2"/>
              <a:buChar char="§"/>
            </a:pPr>
            <a:r>
              <a:rPr lang="en-US" b="1" dirty="0"/>
              <a:t>Pre-Processing: </a:t>
            </a:r>
            <a:r>
              <a:rPr lang="en-US" dirty="0"/>
              <a:t>Enhances signal quality, reduces noise.</a:t>
            </a:r>
          </a:p>
          <a:p>
            <a:pPr>
              <a:buClr>
                <a:schemeClr val="tx1"/>
              </a:buClr>
              <a:buFont typeface="Wingdings" panose="05000000000000000000" pitchFamily="2" charset="2"/>
              <a:buChar char="§"/>
            </a:pPr>
            <a:r>
              <a:rPr lang="en-US" b="1" dirty="0"/>
              <a:t>Filtering: </a:t>
            </a:r>
            <a:r>
              <a:rPr lang="en-US" dirty="0"/>
              <a:t>Isolates or removes specific frequency components.</a:t>
            </a:r>
          </a:p>
          <a:p>
            <a:pPr>
              <a:buClr>
                <a:schemeClr val="tx1"/>
              </a:buClr>
              <a:buFont typeface="Wingdings" panose="05000000000000000000" pitchFamily="2" charset="2"/>
              <a:buChar char="§"/>
            </a:pPr>
            <a:r>
              <a:rPr lang="en-US" b="1" dirty="0"/>
              <a:t>Common techniques: </a:t>
            </a:r>
          </a:p>
          <a:p>
            <a:pPr lvl="1">
              <a:buClr>
                <a:schemeClr val="tx1"/>
              </a:buClr>
              <a:buFont typeface="Wingdings" panose="05000000000000000000" pitchFamily="2" charset="2"/>
              <a:buChar char="§"/>
            </a:pPr>
            <a:r>
              <a:rPr lang="en-US" dirty="0"/>
              <a:t>Normalization, scaling, smoothing, and transformation.</a:t>
            </a:r>
          </a:p>
          <a:p>
            <a:pPr lvl="1">
              <a:buClr>
                <a:schemeClr val="tx1"/>
              </a:buClr>
              <a:buFont typeface="Wingdings" panose="05000000000000000000" pitchFamily="2" charset="2"/>
              <a:buChar char="§"/>
            </a:pPr>
            <a:r>
              <a:rPr lang="en-US" dirty="0"/>
              <a:t>Low-</a:t>
            </a:r>
            <a:r>
              <a:rPr lang="en-US" dirty="0" err="1"/>
              <a:t>pass,high</a:t>
            </a:r>
            <a:r>
              <a:rPr lang="en-US" dirty="0"/>
              <a:t>-pass, band-pass, band-stop.</a:t>
            </a:r>
          </a:p>
        </p:txBody>
      </p:sp>
      <p:pic>
        <p:nvPicPr>
          <p:cNvPr id="4" name="Picture 3">
            <a:extLst>
              <a:ext uri="{FF2B5EF4-FFF2-40B4-BE49-F238E27FC236}">
                <a16:creationId xmlns:a16="http://schemas.microsoft.com/office/drawing/2014/main" id="{21B1E3CD-7C06-00AF-1D53-2CF5999683C0}"/>
              </a:ext>
            </a:extLst>
          </p:cNvPr>
          <p:cNvPicPr>
            <a:picLocks noChangeAspect="1"/>
          </p:cNvPicPr>
          <p:nvPr/>
        </p:nvPicPr>
        <p:blipFill>
          <a:blip r:embed="rId4"/>
          <a:stretch>
            <a:fillRect/>
          </a:stretch>
        </p:blipFill>
        <p:spPr>
          <a:xfrm>
            <a:off x="3446757" y="4837334"/>
            <a:ext cx="5298485" cy="1434217"/>
          </a:xfrm>
          <a:prstGeom prst="rect">
            <a:avLst/>
          </a:prstGeom>
        </p:spPr>
      </p:pic>
    </p:spTree>
    <p:extLst>
      <p:ext uri="{BB962C8B-B14F-4D97-AF65-F5344CB8AC3E}">
        <p14:creationId xmlns:p14="http://schemas.microsoft.com/office/powerpoint/2010/main" val="51015042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CA20BD-B29D-F992-9F6B-B21328E70ADA}"/>
              </a:ext>
            </a:extLst>
          </p:cNvPr>
          <p:cNvSpPr>
            <a:spLocks noGrp="1"/>
          </p:cNvSpPr>
          <p:nvPr>
            <p:ph type="title"/>
          </p:nvPr>
        </p:nvSpPr>
        <p:spPr>
          <a:xfrm>
            <a:off x="677334" y="609600"/>
            <a:ext cx="8596668" cy="1320800"/>
          </a:xfrm>
        </p:spPr>
        <p:txBody>
          <a:bodyPr anchor="t">
            <a:normAutofit/>
          </a:bodyPr>
          <a:lstStyle/>
          <a:p>
            <a:r>
              <a:rPr lang="en-US" b="1" dirty="0"/>
              <a:t>Pre-Processing Techniques</a:t>
            </a:r>
            <a:endParaRPr lang="en-US" dirty="0"/>
          </a:p>
        </p:txBody>
      </p:sp>
      <p:pic>
        <p:nvPicPr>
          <p:cNvPr id="4" name="Picture 3">
            <a:extLst>
              <a:ext uri="{FF2B5EF4-FFF2-40B4-BE49-F238E27FC236}">
                <a16:creationId xmlns:a16="http://schemas.microsoft.com/office/drawing/2014/main" id="{B8CA69D5-0327-A0A4-0655-B2D41B45E6D2}"/>
              </a:ext>
            </a:extLst>
          </p:cNvPr>
          <p:cNvPicPr>
            <a:picLocks noChangeAspect="1"/>
          </p:cNvPicPr>
          <p:nvPr/>
        </p:nvPicPr>
        <p:blipFill>
          <a:blip r:embed="rId3"/>
          <a:srcRect b="13208"/>
          <a:stretch/>
        </p:blipFill>
        <p:spPr>
          <a:xfrm>
            <a:off x="799814" y="2159331"/>
            <a:ext cx="3854481" cy="2768270"/>
          </a:xfrm>
          <a:prstGeom prst="rect">
            <a:avLst/>
          </a:prstGeom>
        </p:spPr>
      </p:pic>
      <p:sp>
        <p:nvSpPr>
          <p:cNvPr id="3" name="Content Placeholder 2">
            <a:extLst>
              <a:ext uri="{FF2B5EF4-FFF2-40B4-BE49-F238E27FC236}">
                <a16:creationId xmlns:a16="http://schemas.microsoft.com/office/drawing/2014/main" id="{BA55B8FF-48D0-BA33-1D2D-B2EC406D5421}"/>
              </a:ext>
            </a:extLst>
          </p:cNvPr>
          <p:cNvSpPr>
            <a:spLocks noGrp="1"/>
          </p:cNvSpPr>
          <p:nvPr>
            <p:ph idx="1"/>
          </p:nvPr>
        </p:nvSpPr>
        <p:spPr>
          <a:xfrm>
            <a:off x="4860322" y="2160589"/>
            <a:ext cx="4969477" cy="3768573"/>
          </a:xfrm>
        </p:spPr>
        <p:txBody>
          <a:bodyPr>
            <a:normAutofit/>
          </a:bodyPr>
          <a:lstStyle/>
          <a:p>
            <a:pPr>
              <a:buClr>
                <a:schemeClr val="tx1"/>
              </a:buClr>
              <a:buFont typeface="Wingdings" panose="05000000000000000000" pitchFamily="2" charset="2"/>
              <a:buChar char="§"/>
            </a:pPr>
            <a:r>
              <a:rPr lang="en-US" b="1" dirty="0"/>
              <a:t>Normalization: </a:t>
            </a:r>
            <a:r>
              <a:rPr lang="en-US" dirty="0"/>
              <a:t>Aligns data scales for comparability.</a:t>
            </a:r>
          </a:p>
          <a:p>
            <a:pPr>
              <a:buClr>
                <a:schemeClr val="tx1"/>
              </a:buClr>
              <a:buFont typeface="Wingdings" panose="05000000000000000000" pitchFamily="2" charset="2"/>
              <a:buChar char="§"/>
            </a:pPr>
            <a:r>
              <a:rPr lang="en-US" b="1" dirty="0"/>
              <a:t>Scaling: </a:t>
            </a:r>
            <a:r>
              <a:rPr lang="en-US" dirty="0"/>
              <a:t>Adjusts signal amplitude for compatibility.</a:t>
            </a:r>
          </a:p>
          <a:p>
            <a:pPr>
              <a:buClr>
                <a:schemeClr val="tx1"/>
              </a:buClr>
              <a:buFont typeface="Wingdings" panose="05000000000000000000" pitchFamily="2" charset="2"/>
              <a:buChar char="§"/>
            </a:pPr>
            <a:r>
              <a:rPr lang="en-US" b="1" dirty="0"/>
              <a:t>Smoothing: </a:t>
            </a:r>
            <a:r>
              <a:rPr lang="en-US" dirty="0"/>
              <a:t>Reduces noise while retaining trends.</a:t>
            </a:r>
          </a:p>
          <a:p>
            <a:pPr>
              <a:buClr>
                <a:schemeClr val="tx1"/>
              </a:buClr>
              <a:buFont typeface="Wingdings" panose="05000000000000000000" pitchFamily="2" charset="2"/>
              <a:buChar char="§"/>
            </a:pPr>
            <a:r>
              <a:rPr lang="en-US" b="1" dirty="0"/>
              <a:t>Transformation: </a:t>
            </a:r>
            <a:r>
              <a:rPr lang="en-US" dirty="0"/>
              <a:t>Converts signals for specific analyses (e.g., Fourier Transform).</a:t>
            </a:r>
          </a:p>
        </p:txBody>
      </p:sp>
      <p:sp>
        <p:nvSpPr>
          <p:cNvPr id="5" name="AutoShape 2" descr="Sinusoidal Waveforms or Sine Wave in an AC Circuit">
            <a:extLst>
              <a:ext uri="{FF2B5EF4-FFF2-40B4-BE49-F238E27FC236}">
                <a16:creationId xmlns:a16="http://schemas.microsoft.com/office/drawing/2014/main" id="{BD196967-4C17-9632-18A0-17748E75CD52}"/>
              </a:ext>
            </a:extLst>
          </p:cNvPr>
          <p:cNvSpPr>
            <a:spLocks noChangeAspect="1" noChangeArrowheads="1"/>
          </p:cNvSpPr>
          <p:nvPr/>
        </p:nvSpPr>
        <p:spPr bwMode="auto">
          <a:xfrm>
            <a:off x="5943600" y="3276600"/>
            <a:ext cx="5254978" cy="5254978"/>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266581488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41D63ABE-B07A-0366-952E-51C839E4A865}"/>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F6270802-8751-970B-F409-935E1B21A768}"/>
              </a:ext>
            </a:extLst>
          </p:cNvPr>
          <p:cNvSpPr>
            <a:spLocks noGrp="1"/>
          </p:cNvSpPr>
          <p:nvPr>
            <p:ph type="title"/>
          </p:nvPr>
        </p:nvSpPr>
        <p:spPr>
          <a:xfrm>
            <a:off x="677334" y="609600"/>
            <a:ext cx="8596668" cy="1320800"/>
          </a:xfrm>
        </p:spPr>
        <p:txBody>
          <a:bodyPr anchor="t">
            <a:normAutofit/>
          </a:bodyPr>
          <a:lstStyle/>
          <a:p>
            <a:r>
              <a:rPr lang="en-US" b="1" dirty="0"/>
              <a:t>Filtering Techniques</a:t>
            </a:r>
          </a:p>
        </p:txBody>
      </p:sp>
      <p:pic>
        <p:nvPicPr>
          <p:cNvPr id="5" name="Picture 4">
            <a:extLst>
              <a:ext uri="{FF2B5EF4-FFF2-40B4-BE49-F238E27FC236}">
                <a16:creationId xmlns:a16="http://schemas.microsoft.com/office/drawing/2014/main" id="{3A464166-6AD9-6F0E-14E3-4482A7F4E741}"/>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768008" y="2080895"/>
            <a:ext cx="4772195" cy="2628436"/>
          </a:xfrm>
          <a:prstGeom prst="rect">
            <a:avLst/>
          </a:prstGeom>
        </p:spPr>
      </p:pic>
      <p:sp>
        <p:nvSpPr>
          <p:cNvPr id="3" name="Content Placeholder 2">
            <a:extLst>
              <a:ext uri="{FF2B5EF4-FFF2-40B4-BE49-F238E27FC236}">
                <a16:creationId xmlns:a16="http://schemas.microsoft.com/office/drawing/2014/main" id="{73950D3F-E551-653A-C44C-FC2976765F58}"/>
              </a:ext>
            </a:extLst>
          </p:cNvPr>
          <p:cNvSpPr>
            <a:spLocks noGrp="1"/>
          </p:cNvSpPr>
          <p:nvPr>
            <p:ph idx="1"/>
          </p:nvPr>
        </p:nvSpPr>
        <p:spPr>
          <a:xfrm>
            <a:off x="5735782" y="2080895"/>
            <a:ext cx="4114799" cy="3405505"/>
          </a:xfrm>
        </p:spPr>
        <p:txBody>
          <a:bodyPr>
            <a:noAutofit/>
          </a:bodyPr>
          <a:lstStyle/>
          <a:p>
            <a:pPr>
              <a:buClr>
                <a:schemeClr val="tx1"/>
              </a:buClr>
              <a:buFont typeface="Wingdings" panose="05000000000000000000" pitchFamily="2" charset="2"/>
              <a:buChar char="§"/>
            </a:pPr>
            <a:r>
              <a:rPr lang="en-US" b="1" dirty="0"/>
              <a:t>Low-Pass Filters: </a:t>
            </a:r>
            <a:r>
              <a:rPr lang="en-US" dirty="0"/>
              <a:t>Pass low frequencies; remove high-frequency noise.</a:t>
            </a:r>
          </a:p>
          <a:p>
            <a:pPr>
              <a:buClr>
                <a:schemeClr val="tx1"/>
              </a:buClr>
              <a:buFont typeface="Wingdings" panose="05000000000000000000" pitchFamily="2" charset="2"/>
              <a:buChar char="§"/>
            </a:pPr>
            <a:r>
              <a:rPr lang="en-US" b="1" dirty="0"/>
              <a:t>High-Pass Filters: </a:t>
            </a:r>
            <a:r>
              <a:rPr lang="en-US" dirty="0"/>
              <a:t>Pass high frequencies; remove low-frequency noise.</a:t>
            </a:r>
          </a:p>
          <a:p>
            <a:pPr>
              <a:buClr>
                <a:schemeClr val="tx1"/>
              </a:buClr>
              <a:buFont typeface="Wingdings" panose="05000000000000000000" pitchFamily="2" charset="2"/>
              <a:buChar char="§"/>
            </a:pPr>
            <a:r>
              <a:rPr lang="en-US" b="1" dirty="0"/>
              <a:t>Band-Pass Filters</a:t>
            </a:r>
            <a:r>
              <a:rPr lang="en-US" dirty="0"/>
              <a:t>: Isolate a specific frequency range.</a:t>
            </a:r>
          </a:p>
          <a:p>
            <a:pPr>
              <a:buClr>
                <a:schemeClr val="tx1"/>
              </a:buClr>
              <a:buFont typeface="Wingdings" panose="05000000000000000000" pitchFamily="2" charset="2"/>
              <a:buChar char="§"/>
            </a:pPr>
            <a:r>
              <a:rPr lang="en-US" b="1" dirty="0"/>
              <a:t>Band-Stop Filters: </a:t>
            </a:r>
            <a:r>
              <a:rPr lang="en-US" dirty="0"/>
              <a:t>Remove a narrow frequency range.</a:t>
            </a:r>
          </a:p>
        </p:txBody>
      </p:sp>
    </p:spTree>
    <p:extLst>
      <p:ext uri="{BB962C8B-B14F-4D97-AF65-F5344CB8AC3E}">
        <p14:creationId xmlns:p14="http://schemas.microsoft.com/office/powerpoint/2010/main" val="79125040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022900FD-3908-E314-3116-6E712202723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76987D4-4BDB-F90C-6E6A-22DA3763DF9A}"/>
              </a:ext>
            </a:extLst>
          </p:cNvPr>
          <p:cNvSpPr>
            <a:spLocks noGrp="1"/>
          </p:cNvSpPr>
          <p:nvPr>
            <p:ph type="title"/>
          </p:nvPr>
        </p:nvSpPr>
        <p:spPr>
          <a:xfrm>
            <a:off x="2849562" y="609600"/>
            <a:ext cx="6424440" cy="1320800"/>
          </a:xfrm>
        </p:spPr>
        <p:txBody>
          <a:bodyPr>
            <a:normAutofit/>
          </a:bodyPr>
          <a:lstStyle/>
          <a:p>
            <a:r>
              <a:rPr lang="en-US" b="1" dirty="0"/>
              <a:t>Digital Signal Pre-Processing</a:t>
            </a:r>
          </a:p>
        </p:txBody>
      </p:sp>
      <p:pic>
        <p:nvPicPr>
          <p:cNvPr id="19" name="Picture 18" descr="Computer 3D windows background">
            <a:extLst>
              <a:ext uri="{FF2B5EF4-FFF2-40B4-BE49-F238E27FC236}">
                <a16:creationId xmlns:a16="http://schemas.microsoft.com/office/drawing/2014/main" id="{639D6A32-1562-8993-AC6B-8A7C96537066}"/>
              </a:ext>
            </a:extLst>
          </p:cNvPr>
          <p:cNvPicPr>
            <a:picLocks noChangeAspect="1"/>
          </p:cNvPicPr>
          <p:nvPr/>
        </p:nvPicPr>
        <p:blipFill>
          <a:blip r:embed="rId3"/>
          <a:srcRect l="29531" r="49514" b="6422"/>
          <a:stretch/>
        </p:blipFill>
        <p:spPr>
          <a:xfrm>
            <a:off x="20" y="10"/>
            <a:ext cx="2734036" cy="6867719"/>
          </a:xfrm>
          <a:custGeom>
            <a:avLst/>
            <a:gdLst/>
            <a:ahLst/>
            <a:cxnLst/>
            <a:rect l="l" t="t" r="r" b="b"/>
            <a:pathLst>
              <a:path w="2734056" h="6858000">
                <a:moveTo>
                  <a:pt x="0" y="0"/>
                </a:moveTo>
                <a:lnTo>
                  <a:pt x="1674254" y="0"/>
                </a:lnTo>
                <a:lnTo>
                  <a:pt x="2734056" y="6850199"/>
                </a:lnTo>
                <a:lnTo>
                  <a:pt x="2734056" y="6858000"/>
                </a:lnTo>
                <a:lnTo>
                  <a:pt x="461457" y="6858000"/>
                </a:lnTo>
                <a:lnTo>
                  <a:pt x="0" y="4134118"/>
                </a:lnTo>
                <a:close/>
              </a:path>
            </a:pathLst>
          </a:custGeom>
        </p:spPr>
      </p:pic>
      <p:sp>
        <p:nvSpPr>
          <p:cNvPr id="30" name="Isosceles Triangle 29">
            <a:extLst>
              <a:ext uri="{FF2B5EF4-FFF2-40B4-BE49-F238E27FC236}">
                <a16:creationId xmlns:a16="http://schemas.microsoft.com/office/drawing/2014/main" id="{EB6743CF-E74B-4A3C-A785-599069DB89D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4013201"/>
            <a:ext cx="476655" cy="2844800"/>
          </a:xfrm>
          <a:prstGeom prst="triangle">
            <a:avLst>
              <a:gd name="adj" fmla="val 0"/>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mc:AlternateContent xmlns:mc="http://schemas.openxmlformats.org/markup-compatibility/2006">
        <mc:Choice xmlns:a14="http://schemas.microsoft.com/office/drawing/2010/main" Requires="a14">
          <p:sp>
            <p:nvSpPr>
              <p:cNvPr id="3" name="Content Placeholder 2">
                <a:extLst>
                  <a:ext uri="{FF2B5EF4-FFF2-40B4-BE49-F238E27FC236}">
                    <a16:creationId xmlns:a16="http://schemas.microsoft.com/office/drawing/2014/main" id="{9ECB04D6-7361-3CF2-C175-3E3F98A7C935}"/>
                  </a:ext>
                </a:extLst>
              </p:cNvPr>
              <p:cNvSpPr>
                <a:spLocks noGrp="1"/>
              </p:cNvSpPr>
              <p:nvPr>
                <p:ph idx="1"/>
              </p:nvPr>
            </p:nvSpPr>
            <p:spPr>
              <a:xfrm>
                <a:off x="2545058" y="1521215"/>
                <a:ext cx="7101884" cy="4983971"/>
              </a:xfrm>
            </p:spPr>
            <p:txBody>
              <a:bodyPr>
                <a:normAutofit lnSpcReduction="10000"/>
              </a:bodyPr>
              <a:lstStyle/>
              <a:p>
                <a:pPr marL="0" indent="0" algn="just">
                  <a:lnSpc>
                    <a:spcPct val="90000"/>
                  </a:lnSpc>
                  <a:spcBef>
                    <a:spcPts val="0"/>
                  </a:spcBef>
                  <a:spcAft>
                    <a:spcPts val="600"/>
                  </a:spcAft>
                  <a:buClr>
                    <a:schemeClr val="tx1"/>
                  </a:buClr>
                  <a:buNone/>
                </a:pPr>
                <a:r>
                  <a:rPr lang="en-US" sz="1400" b="1" u="sng" dirty="0"/>
                  <a:t>(A) Signal Normalization</a:t>
                </a:r>
              </a:p>
              <a:p>
                <a:pPr marL="0" indent="0" algn="just">
                  <a:lnSpc>
                    <a:spcPct val="90000"/>
                  </a:lnSpc>
                  <a:spcBef>
                    <a:spcPts val="0"/>
                  </a:spcBef>
                  <a:spcAft>
                    <a:spcPts val="600"/>
                  </a:spcAft>
                  <a:buClr>
                    <a:schemeClr val="tx1"/>
                  </a:buClr>
                  <a:buNone/>
                </a:pPr>
                <a:r>
                  <a:rPr lang="en-US" sz="1400" b="1" dirty="0"/>
                  <a:t>Normalization</a:t>
                </a:r>
                <a:r>
                  <a:rPr lang="en-US" sz="1400" dirty="0"/>
                  <a:t> scales data to a specific range or standard distribution, improving the accuracy and performance of signal analysis and machine learning tasks.</a:t>
                </a:r>
              </a:p>
              <a:p>
                <a:pPr algn="just">
                  <a:lnSpc>
                    <a:spcPct val="90000"/>
                  </a:lnSpc>
                  <a:spcBef>
                    <a:spcPts val="0"/>
                  </a:spcBef>
                  <a:spcAft>
                    <a:spcPts val="600"/>
                  </a:spcAft>
                  <a:buClr>
                    <a:schemeClr val="tx1"/>
                  </a:buClr>
                  <a:buFont typeface="Wingdings" panose="05000000000000000000" pitchFamily="2" charset="2"/>
                  <a:buChar char="v"/>
                </a:pPr>
                <a:r>
                  <a:rPr lang="en-US" sz="1400" b="1" dirty="0"/>
                  <a:t>Min-Max Normalization: </a:t>
                </a:r>
                <a:r>
                  <a:rPr lang="en-US" sz="1400" dirty="0"/>
                  <a:t>Scales data to [0, 1] or [-1, 1], preserving the relative structure.</a:t>
                </a:r>
              </a:p>
              <a:p>
                <a:pPr marL="0" indent="0" algn="just">
                  <a:lnSpc>
                    <a:spcPct val="90000"/>
                  </a:lnSpc>
                  <a:spcBef>
                    <a:spcPts val="0"/>
                  </a:spcBef>
                  <a:spcAft>
                    <a:spcPts val="600"/>
                  </a:spcAft>
                  <a:buClr>
                    <a:schemeClr val="tx1"/>
                  </a:buClr>
                  <a:buNone/>
                </a:pPr>
                <a14:m>
                  <m:oMathPara xmlns:m="http://schemas.openxmlformats.org/officeDocument/2006/math">
                    <m:oMathParaPr>
                      <m:jc m:val="centerGroup"/>
                    </m:oMathParaPr>
                    <m:oMath xmlns:m="http://schemas.openxmlformats.org/officeDocument/2006/math">
                      <m:sSub>
                        <m:sSubPr>
                          <m:ctrlPr>
                            <a:rPr lang="en-US" sz="1200" i="1" smtClean="0">
                              <a:effectLst/>
                              <a:latin typeface="Cambria Math" panose="02040503050406030204" pitchFamily="18" charset="0"/>
                            </a:rPr>
                          </m:ctrlPr>
                        </m:sSubPr>
                        <m:e>
                          <m:r>
                            <a:rPr lang="en-US" sz="1200" b="1" i="1">
                              <a:effectLst/>
                              <a:latin typeface="Cambria Math" panose="02040503050406030204" pitchFamily="18" charset="0"/>
                              <a:ea typeface="SimSun" panose="02010600030101010101" pitchFamily="2" charset="-122"/>
                              <a:cs typeface="Times New Roman" panose="02020603050405020304" pitchFamily="18" charset="0"/>
                            </a:rPr>
                            <m:t>𝒙</m:t>
                          </m:r>
                        </m:e>
                        <m:sub>
                          <m:r>
                            <a:rPr lang="en-US" sz="1200" b="1" i="1">
                              <a:effectLst/>
                              <a:latin typeface="Cambria Math" panose="02040503050406030204" pitchFamily="18" charset="0"/>
                              <a:ea typeface="SimSun" panose="02010600030101010101" pitchFamily="2" charset="-122"/>
                              <a:cs typeface="Times New Roman" panose="02020603050405020304" pitchFamily="18" charset="0"/>
                            </a:rPr>
                            <m:t>𝒏𝒐𝒓𝒎𝒂𝒍𝒊𝒛𝒆𝒅</m:t>
                          </m:r>
                        </m:sub>
                      </m:sSub>
                      <m:d>
                        <m:dPr>
                          <m:ctrlPr>
                            <a:rPr lang="en-US" sz="1200" i="1">
                              <a:effectLst/>
                              <a:latin typeface="Cambria Math" panose="02040503050406030204" pitchFamily="18" charset="0"/>
                            </a:rPr>
                          </m:ctrlPr>
                        </m:dPr>
                        <m:e>
                          <m:r>
                            <a:rPr lang="en-US" sz="1200" b="1" i="1">
                              <a:effectLst/>
                              <a:latin typeface="Cambria Math" panose="02040503050406030204" pitchFamily="18" charset="0"/>
                              <a:ea typeface="SimSun" panose="02010600030101010101" pitchFamily="2" charset="-122"/>
                              <a:cs typeface="Times New Roman" panose="02020603050405020304" pitchFamily="18" charset="0"/>
                            </a:rPr>
                            <m:t>𝒕</m:t>
                          </m:r>
                        </m:e>
                      </m:d>
                      <m:r>
                        <a:rPr lang="en-US" sz="1200" b="1" i="1">
                          <a:effectLst/>
                          <a:latin typeface="Cambria Math" panose="02040503050406030204" pitchFamily="18" charset="0"/>
                          <a:ea typeface="SimSun" panose="02010600030101010101" pitchFamily="2" charset="-122"/>
                          <a:cs typeface="Times New Roman" panose="02020603050405020304" pitchFamily="18" charset="0"/>
                        </a:rPr>
                        <m:t>= </m:t>
                      </m:r>
                      <m:f>
                        <m:fPr>
                          <m:ctrlPr>
                            <a:rPr lang="en-US" sz="1200" i="1">
                              <a:effectLst/>
                              <a:latin typeface="Cambria Math" panose="02040503050406030204" pitchFamily="18" charset="0"/>
                            </a:rPr>
                          </m:ctrlPr>
                        </m:fPr>
                        <m:num>
                          <m:r>
                            <a:rPr lang="en-US" sz="1200" b="1" i="1">
                              <a:effectLst/>
                              <a:latin typeface="Cambria Math" panose="02040503050406030204" pitchFamily="18" charset="0"/>
                              <a:ea typeface="SimSun" panose="02010600030101010101" pitchFamily="2" charset="-122"/>
                              <a:cs typeface="Times New Roman" panose="02020603050405020304" pitchFamily="18" charset="0"/>
                            </a:rPr>
                            <m:t>𝒙</m:t>
                          </m:r>
                          <m:d>
                            <m:dPr>
                              <m:ctrlPr>
                                <a:rPr lang="en-US" sz="1200" i="1">
                                  <a:effectLst/>
                                  <a:latin typeface="Cambria Math" panose="02040503050406030204" pitchFamily="18" charset="0"/>
                                </a:rPr>
                              </m:ctrlPr>
                            </m:dPr>
                            <m:e>
                              <m:r>
                                <a:rPr lang="en-US" sz="1200" b="1" i="1">
                                  <a:effectLst/>
                                  <a:latin typeface="Cambria Math" panose="02040503050406030204" pitchFamily="18" charset="0"/>
                                  <a:ea typeface="SimSun" panose="02010600030101010101" pitchFamily="2" charset="-122"/>
                                  <a:cs typeface="Times New Roman" panose="02020603050405020304" pitchFamily="18" charset="0"/>
                                </a:rPr>
                                <m:t>𝒕</m:t>
                              </m:r>
                            </m:e>
                          </m:d>
                          <m:r>
                            <a:rPr lang="en-US" sz="1200" b="1" i="1">
                              <a:effectLst/>
                              <a:latin typeface="Cambria Math" panose="02040503050406030204" pitchFamily="18" charset="0"/>
                              <a:ea typeface="SimSun" panose="02010600030101010101" pitchFamily="2" charset="-122"/>
                              <a:cs typeface="Times New Roman" panose="02020603050405020304" pitchFamily="18" charset="0"/>
                            </a:rPr>
                            <m:t>−</m:t>
                          </m:r>
                          <m:r>
                            <a:rPr lang="en-US" sz="1200" b="1" i="1">
                              <a:effectLst/>
                              <a:latin typeface="Cambria Math" panose="02040503050406030204" pitchFamily="18" charset="0"/>
                              <a:ea typeface="SimSun" panose="02010600030101010101" pitchFamily="2" charset="-122"/>
                              <a:cs typeface="Times New Roman" panose="02020603050405020304" pitchFamily="18" charset="0"/>
                            </a:rPr>
                            <m:t>𝐦𝐢𝐧</m:t>
                          </m:r>
                          <m:r>
                            <a:rPr lang="en-US" sz="1200" b="1">
                              <a:effectLst/>
                              <a:latin typeface="Cambria Math" panose="02040503050406030204" pitchFamily="18" charset="0"/>
                              <a:ea typeface="SimSun" panose="02010600030101010101" pitchFamily="2" charset="-122"/>
                              <a:cs typeface="Times New Roman" panose="02020603050405020304" pitchFamily="18" charset="0"/>
                            </a:rPr>
                            <m:t>⁡</m:t>
                          </m:r>
                          <m:r>
                            <a:rPr lang="en-US" sz="1200" b="1" i="1">
                              <a:effectLst/>
                              <a:latin typeface="Cambria Math" panose="02040503050406030204" pitchFamily="18" charset="0"/>
                              <a:ea typeface="SimSun" panose="02010600030101010101" pitchFamily="2" charset="-122"/>
                              <a:cs typeface="Times New Roman" panose="02020603050405020304" pitchFamily="18" charset="0"/>
                            </a:rPr>
                            <m:t>(</m:t>
                          </m:r>
                          <m:r>
                            <a:rPr lang="en-US" sz="1200" b="1" i="1">
                              <a:effectLst/>
                              <a:latin typeface="Cambria Math" panose="02040503050406030204" pitchFamily="18" charset="0"/>
                              <a:ea typeface="SimSun" panose="02010600030101010101" pitchFamily="2" charset="-122"/>
                              <a:cs typeface="Times New Roman" panose="02020603050405020304" pitchFamily="18" charset="0"/>
                            </a:rPr>
                            <m:t>𝒙</m:t>
                          </m:r>
                          <m:r>
                            <a:rPr lang="en-US" sz="1200" b="1" i="1">
                              <a:effectLst/>
                              <a:latin typeface="Cambria Math" panose="02040503050406030204" pitchFamily="18" charset="0"/>
                              <a:ea typeface="SimSun" panose="02010600030101010101" pitchFamily="2" charset="-122"/>
                              <a:cs typeface="Times New Roman" panose="02020603050405020304" pitchFamily="18" charset="0"/>
                            </a:rPr>
                            <m:t>)</m:t>
                          </m:r>
                        </m:num>
                        <m:den>
                          <m:func>
                            <m:funcPr>
                              <m:ctrlPr>
                                <a:rPr lang="en-US" sz="1200" i="1">
                                  <a:effectLst/>
                                  <a:latin typeface="Cambria Math" panose="02040503050406030204" pitchFamily="18" charset="0"/>
                                </a:rPr>
                              </m:ctrlPr>
                            </m:funcPr>
                            <m:fName>
                              <m:r>
                                <a:rPr lang="en-US" sz="1200" b="1" i="1">
                                  <a:effectLst/>
                                  <a:latin typeface="Cambria Math" panose="02040503050406030204" pitchFamily="18" charset="0"/>
                                  <a:ea typeface="SimSun" panose="02010600030101010101" pitchFamily="2" charset="-122"/>
                                  <a:cs typeface="Times New Roman" panose="02020603050405020304" pitchFamily="18" charset="0"/>
                                </a:rPr>
                                <m:t>𝐦𝐚𝐱</m:t>
                              </m:r>
                            </m:fName>
                            <m:e>
                              <m:d>
                                <m:dPr>
                                  <m:ctrlPr>
                                    <a:rPr lang="en-US" sz="1200" i="1">
                                      <a:effectLst/>
                                      <a:latin typeface="Cambria Math" panose="02040503050406030204" pitchFamily="18" charset="0"/>
                                    </a:rPr>
                                  </m:ctrlPr>
                                </m:dPr>
                                <m:e>
                                  <m:r>
                                    <a:rPr lang="en-US" sz="1200" b="1" i="1">
                                      <a:effectLst/>
                                      <a:latin typeface="Cambria Math" panose="02040503050406030204" pitchFamily="18" charset="0"/>
                                      <a:ea typeface="SimSun" panose="02010600030101010101" pitchFamily="2" charset="-122"/>
                                      <a:cs typeface="Times New Roman" panose="02020603050405020304" pitchFamily="18" charset="0"/>
                                    </a:rPr>
                                    <m:t>𝒙</m:t>
                                  </m:r>
                                </m:e>
                              </m:d>
                            </m:e>
                          </m:func>
                          <m:r>
                            <a:rPr lang="en-US" sz="1200" b="1" i="1">
                              <a:effectLst/>
                              <a:latin typeface="Cambria Math" panose="02040503050406030204" pitchFamily="18" charset="0"/>
                              <a:ea typeface="SimSun" panose="02010600030101010101" pitchFamily="2" charset="-122"/>
                              <a:cs typeface="Times New Roman" panose="02020603050405020304" pitchFamily="18" charset="0"/>
                            </a:rPr>
                            <m:t>−</m:t>
                          </m:r>
                          <m:r>
                            <a:rPr lang="en-US" sz="1200" b="1" i="1">
                              <a:effectLst/>
                              <a:latin typeface="Cambria Math" panose="02040503050406030204" pitchFamily="18" charset="0"/>
                              <a:ea typeface="SimSun" panose="02010600030101010101" pitchFamily="2" charset="-122"/>
                              <a:cs typeface="Times New Roman" panose="02020603050405020304" pitchFamily="18" charset="0"/>
                            </a:rPr>
                            <m:t>𝐦𝐢𝐧</m:t>
                          </m:r>
                          <m:r>
                            <a:rPr lang="en-US" sz="1200" b="1">
                              <a:effectLst/>
                              <a:latin typeface="Cambria Math" panose="02040503050406030204" pitchFamily="18" charset="0"/>
                              <a:ea typeface="SimSun" panose="02010600030101010101" pitchFamily="2" charset="-122"/>
                              <a:cs typeface="Times New Roman" panose="02020603050405020304" pitchFamily="18" charset="0"/>
                            </a:rPr>
                            <m:t>⁡</m:t>
                          </m:r>
                          <m:r>
                            <a:rPr lang="en-US" sz="1200" b="1" i="1">
                              <a:effectLst/>
                              <a:latin typeface="Cambria Math" panose="02040503050406030204" pitchFamily="18" charset="0"/>
                              <a:ea typeface="SimSun" panose="02010600030101010101" pitchFamily="2" charset="-122"/>
                              <a:cs typeface="Times New Roman" panose="02020603050405020304" pitchFamily="18" charset="0"/>
                            </a:rPr>
                            <m:t>(</m:t>
                          </m:r>
                          <m:r>
                            <a:rPr lang="en-US" sz="1200" b="1" i="1">
                              <a:effectLst/>
                              <a:latin typeface="Cambria Math" panose="02040503050406030204" pitchFamily="18" charset="0"/>
                              <a:ea typeface="SimSun" panose="02010600030101010101" pitchFamily="2" charset="-122"/>
                              <a:cs typeface="Times New Roman" panose="02020603050405020304" pitchFamily="18" charset="0"/>
                            </a:rPr>
                            <m:t>𝒙</m:t>
                          </m:r>
                          <m:r>
                            <a:rPr lang="en-US" sz="1200" b="1" i="1">
                              <a:effectLst/>
                              <a:latin typeface="Cambria Math" panose="02040503050406030204" pitchFamily="18" charset="0"/>
                              <a:ea typeface="SimSun" panose="02010600030101010101" pitchFamily="2" charset="-122"/>
                              <a:cs typeface="Times New Roman" panose="02020603050405020304" pitchFamily="18" charset="0"/>
                            </a:rPr>
                            <m:t>)</m:t>
                          </m:r>
                        </m:den>
                      </m:f>
                    </m:oMath>
                  </m:oMathPara>
                </a14:m>
                <a:endParaRPr lang="en-US" sz="1200" dirty="0"/>
              </a:p>
              <a:p>
                <a:pPr marL="0" indent="0" algn="just">
                  <a:lnSpc>
                    <a:spcPct val="90000"/>
                  </a:lnSpc>
                  <a:spcBef>
                    <a:spcPts val="0"/>
                  </a:spcBef>
                  <a:spcAft>
                    <a:spcPts val="600"/>
                  </a:spcAft>
                  <a:buClr>
                    <a:schemeClr val="tx1"/>
                  </a:buClr>
                  <a:buNone/>
                </a:pPr>
                <a:endParaRPr lang="en-US" sz="1200" dirty="0"/>
              </a:p>
              <a:p>
                <a:pPr algn="just">
                  <a:lnSpc>
                    <a:spcPct val="90000"/>
                  </a:lnSpc>
                  <a:spcBef>
                    <a:spcPts val="0"/>
                  </a:spcBef>
                  <a:spcAft>
                    <a:spcPts val="600"/>
                  </a:spcAft>
                  <a:buClr>
                    <a:schemeClr val="tx1"/>
                  </a:buClr>
                  <a:buFont typeface="Wingdings" panose="05000000000000000000" pitchFamily="2" charset="2"/>
                  <a:buChar char="v"/>
                </a:pPr>
                <a:r>
                  <a:rPr lang="en-US" sz="1400" b="1" dirty="0"/>
                  <a:t>Z-Score Normalization: </a:t>
                </a:r>
                <a:r>
                  <a:rPr lang="en-US" sz="1400" dirty="0"/>
                  <a:t>Centers data by subtracting the mean (𝜇) and scaling by the standard deviation (𝜎).</a:t>
                </a:r>
              </a:p>
              <a:p>
                <a:pPr marL="0" indent="0" algn="just">
                  <a:lnSpc>
                    <a:spcPct val="90000"/>
                  </a:lnSpc>
                  <a:spcBef>
                    <a:spcPts val="0"/>
                  </a:spcBef>
                  <a:spcAft>
                    <a:spcPts val="600"/>
                  </a:spcAft>
                  <a:buClr>
                    <a:schemeClr val="tx1"/>
                  </a:buClr>
                  <a:buNone/>
                </a:pPr>
                <a14:m>
                  <m:oMathPara xmlns:m="http://schemas.openxmlformats.org/officeDocument/2006/math">
                    <m:oMathParaPr>
                      <m:jc m:val="centerGroup"/>
                    </m:oMathParaPr>
                    <m:oMath xmlns:m="http://schemas.openxmlformats.org/officeDocument/2006/math">
                      <m:sSub>
                        <m:sSubPr>
                          <m:ctrlPr>
                            <a:rPr lang="en-US" sz="1200" i="1" smtClean="0">
                              <a:effectLst/>
                              <a:latin typeface="Cambria Math" panose="02040503050406030204" pitchFamily="18" charset="0"/>
                            </a:rPr>
                          </m:ctrlPr>
                        </m:sSubPr>
                        <m:e>
                          <m:r>
                            <a:rPr lang="en-US" sz="1200" b="1" i="1">
                              <a:effectLst/>
                              <a:latin typeface="Cambria Math" panose="02040503050406030204" pitchFamily="18" charset="0"/>
                              <a:ea typeface="SimSun" panose="02010600030101010101" pitchFamily="2" charset="-122"/>
                              <a:cs typeface="Times New Roman" panose="02020603050405020304" pitchFamily="18" charset="0"/>
                            </a:rPr>
                            <m:t>𝒙</m:t>
                          </m:r>
                        </m:e>
                        <m:sub>
                          <m:r>
                            <a:rPr lang="en-US" sz="1200" b="1" i="1">
                              <a:effectLst/>
                              <a:latin typeface="Cambria Math" panose="02040503050406030204" pitchFamily="18" charset="0"/>
                              <a:ea typeface="SimSun" panose="02010600030101010101" pitchFamily="2" charset="-122"/>
                              <a:cs typeface="Times New Roman" panose="02020603050405020304" pitchFamily="18" charset="0"/>
                            </a:rPr>
                            <m:t>𝒏𝒐𝒓𝒎𝒂𝒍𝒊𝒛𝒆𝒅</m:t>
                          </m:r>
                        </m:sub>
                      </m:sSub>
                      <m:d>
                        <m:dPr>
                          <m:ctrlPr>
                            <a:rPr lang="en-US" sz="1200" i="1">
                              <a:effectLst/>
                              <a:latin typeface="Cambria Math" panose="02040503050406030204" pitchFamily="18" charset="0"/>
                            </a:rPr>
                          </m:ctrlPr>
                        </m:dPr>
                        <m:e>
                          <m:r>
                            <a:rPr lang="en-US" sz="1200" b="1" i="1">
                              <a:effectLst/>
                              <a:latin typeface="Cambria Math" panose="02040503050406030204" pitchFamily="18" charset="0"/>
                              <a:ea typeface="SimSun" panose="02010600030101010101" pitchFamily="2" charset="-122"/>
                              <a:cs typeface="Times New Roman" panose="02020603050405020304" pitchFamily="18" charset="0"/>
                            </a:rPr>
                            <m:t>𝒕</m:t>
                          </m:r>
                        </m:e>
                      </m:d>
                      <m:r>
                        <a:rPr lang="en-US" sz="1200" b="1" i="1">
                          <a:effectLst/>
                          <a:latin typeface="Cambria Math" panose="02040503050406030204" pitchFamily="18" charset="0"/>
                          <a:ea typeface="SimSun" panose="02010600030101010101" pitchFamily="2" charset="-122"/>
                          <a:cs typeface="Times New Roman" panose="02020603050405020304" pitchFamily="18" charset="0"/>
                        </a:rPr>
                        <m:t>= </m:t>
                      </m:r>
                      <m:f>
                        <m:fPr>
                          <m:ctrlPr>
                            <a:rPr lang="en-US" sz="1200" i="1">
                              <a:effectLst/>
                              <a:latin typeface="Cambria Math" panose="02040503050406030204" pitchFamily="18" charset="0"/>
                            </a:rPr>
                          </m:ctrlPr>
                        </m:fPr>
                        <m:num>
                          <m:r>
                            <a:rPr lang="en-US" sz="1200" b="1" i="1">
                              <a:effectLst/>
                              <a:latin typeface="Cambria Math" panose="02040503050406030204" pitchFamily="18" charset="0"/>
                              <a:ea typeface="SimSun" panose="02010600030101010101" pitchFamily="2" charset="-122"/>
                              <a:cs typeface="Times New Roman" panose="02020603050405020304" pitchFamily="18" charset="0"/>
                            </a:rPr>
                            <m:t>𝒙</m:t>
                          </m:r>
                          <m:d>
                            <m:dPr>
                              <m:ctrlPr>
                                <a:rPr lang="en-US" sz="1200" i="1">
                                  <a:effectLst/>
                                  <a:latin typeface="Cambria Math" panose="02040503050406030204" pitchFamily="18" charset="0"/>
                                </a:rPr>
                              </m:ctrlPr>
                            </m:dPr>
                            <m:e>
                              <m:r>
                                <a:rPr lang="en-US" sz="1200" b="1" i="1">
                                  <a:effectLst/>
                                  <a:latin typeface="Cambria Math" panose="02040503050406030204" pitchFamily="18" charset="0"/>
                                  <a:ea typeface="SimSun" panose="02010600030101010101" pitchFamily="2" charset="-122"/>
                                  <a:cs typeface="Times New Roman" panose="02020603050405020304" pitchFamily="18" charset="0"/>
                                </a:rPr>
                                <m:t>𝒕</m:t>
                              </m:r>
                            </m:e>
                          </m:d>
                          <m:r>
                            <a:rPr lang="en-US" sz="1200" b="1" i="1">
                              <a:effectLst/>
                              <a:latin typeface="Cambria Math" panose="02040503050406030204" pitchFamily="18" charset="0"/>
                              <a:ea typeface="SimSun" panose="02010600030101010101" pitchFamily="2" charset="-122"/>
                              <a:cs typeface="Times New Roman" panose="02020603050405020304" pitchFamily="18" charset="0"/>
                            </a:rPr>
                            <m:t>−</m:t>
                          </m:r>
                          <m:r>
                            <a:rPr lang="en-US" sz="1200" b="1" i="1">
                              <a:effectLst/>
                              <a:latin typeface="Cambria Math" panose="02040503050406030204" pitchFamily="18" charset="0"/>
                              <a:ea typeface="SimSun" panose="02010600030101010101" pitchFamily="2" charset="-122"/>
                              <a:cs typeface="Times New Roman" panose="02020603050405020304" pitchFamily="18" charset="0"/>
                            </a:rPr>
                            <m:t>𝛍</m:t>
                          </m:r>
                        </m:num>
                        <m:den>
                          <m:r>
                            <a:rPr lang="en-US" sz="1200" b="1" i="1">
                              <a:effectLst/>
                              <a:latin typeface="Cambria Math" panose="02040503050406030204" pitchFamily="18" charset="0"/>
                              <a:ea typeface="SimSun" panose="02010600030101010101" pitchFamily="2" charset="-122"/>
                              <a:cs typeface="Times New Roman" panose="02020603050405020304" pitchFamily="18" charset="0"/>
                            </a:rPr>
                            <m:t>𝝈</m:t>
                          </m:r>
                        </m:den>
                      </m:f>
                    </m:oMath>
                  </m:oMathPara>
                </a14:m>
                <a:endParaRPr lang="en-US" sz="1200" dirty="0"/>
              </a:p>
              <a:p>
                <a:pPr marL="0" indent="0" algn="just">
                  <a:lnSpc>
                    <a:spcPct val="90000"/>
                  </a:lnSpc>
                  <a:spcBef>
                    <a:spcPts val="0"/>
                  </a:spcBef>
                  <a:spcAft>
                    <a:spcPts val="600"/>
                  </a:spcAft>
                  <a:buClr>
                    <a:schemeClr val="tx1"/>
                  </a:buClr>
                  <a:buNone/>
                </a:pPr>
                <a:endParaRPr lang="en-US" sz="1200" dirty="0"/>
              </a:p>
              <a:p>
                <a:pPr marL="0" indent="0" algn="just">
                  <a:lnSpc>
                    <a:spcPct val="90000"/>
                  </a:lnSpc>
                  <a:spcBef>
                    <a:spcPts val="0"/>
                  </a:spcBef>
                  <a:spcAft>
                    <a:spcPts val="600"/>
                  </a:spcAft>
                  <a:buClr>
                    <a:schemeClr val="tx1"/>
                  </a:buClr>
                  <a:buNone/>
                </a:pPr>
                <a:r>
                  <a:rPr lang="en-US" sz="1400" b="1" dirty="0"/>
                  <a:t>Applications</a:t>
                </a:r>
              </a:p>
              <a:p>
                <a:pPr algn="just">
                  <a:lnSpc>
                    <a:spcPct val="90000"/>
                  </a:lnSpc>
                  <a:spcBef>
                    <a:spcPts val="0"/>
                  </a:spcBef>
                  <a:spcAft>
                    <a:spcPts val="600"/>
                  </a:spcAft>
                  <a:buClr>
                    <a:schemeClr val="tx1"/>
                  </a:buClr>
                  <a:buFont typeface="Wingdings" panose="05000000000000000000" pitchFamily="2" charset="2"/>
                  <a:buChar char="v"/>
                </a:pPr>
                <a:r>
                  <a:rPr lang="en-US" sz="1400" b="1" dirty="0"/>
                  <a:t>Signal Processing: </a:t>
                </a:r>
                <a:r>
                  <a:rPr lang="en-US" sz="1400" dirty="0"/>
                  <a:t>Ensures consistent scale across varying amplitudes or units (e.g., audio and biomedical signals).</a:t>
                </a:r>
              </a:p>
              <a:p>
                <a:pPr algn="just">
                  <a:lnSpc>
                    <a:spcPct val="90000"/>
                  </a:lnSpc>
                  <a:spcBef>
                    <a:spcPts val="0"/>
                  </a:spcBef>
                  <a:spcAft>
                    <a:spcPts val="600"/>
                  </a:spcAft>
                  <a:buClr>
                    <a:schemeClr val="tx1"/>
                  </a:buClr>
                  <a:buFont typeface="Wingdings" panose="05000000000000000000" pitchFamily="2" charset="2"/>
                  <a:buChar char="v"/>
                </a:pPr>
                <a:r>
                  <a:rPr lang="en-US" sz="1400" b="1" dirty="0"/>
                  <a:t>Real-Time Systems: </a:t>
                </a:r>
                <a:r>
                  <a:rPr lang="en-US" sz="1400" dirty="0"/>
                  <a:t>Enables reliable and comparable processing.</a:t>
                </a:r>
              </a:p>
              <a:p>
                <a:pPr algn="just">
                  <a:lnSpc>
                    <a:spcPct val="90000"/>
                  </a:lnSpc>
                  <a:spcBef>
                    <a:spcPts val="0"/>
                  </a:spcBef>
                  <a:spcAft>
                    <a:spcPts val="600"/>
                  </a:spcAft>
                  <a:buClr>
                    <a:schemeClr val="tx1"/>
                  </a:buClr>
                  <a:buFont typeface="Wingdings" panose="05000000000000000000" pitchFamily="2" charset="2"/>
                  <a:buChar char="v"/>
                </a:pPr>
                <a:r>
                  <a:rPr lang="en-US" sz="1400" b="1" dirty="0"/>
                  <a:t>Machine Learning:</a:t>
                </a:r>
                <a:r>
                  <a:rPr lang="en-US" sz="1400" dirty="0"/>
                  <a:t> Prevents numerical instability and biases.</a:t>
                </a:r>
              </a:p>
              <a:p>
                <a:pPr marL="0" indent="0" algn="just">
                  <a:lnSpc>
                    <a:spcPct val="90000"/>
                  </a:lnSpc>
                  <a:spcBef>
                    <a:spcPts val="600"/>
                  </a:spcBef>
                  <a:spcAft>
                    <a:spcPts val="600"/>
                  </a:spcAft>
                  <a:buClr>
                    <a:schemeClr val="tx1"/>
                  </a:buClr>
                  <a:buNone/>
                </a:pPr>
                <a:r>
                  <a:rPr lang="en-US" sz="1400" b="1" dirty="0"/>
                  <a:t>Benefits</a:t>
                </a:r>
              </a:p>
              <a:p>
                <a:pPr algn="just">
                  <a:lnSpc>
                    <a:spcPct val="90000"/>
                  </a:lnSpc>
                  <a:spcBef>
                    <a:spcPts val="0"/>
                  </a:spcBef>
                  <a:spcAft>
                    <a:spcPts val="600"/>
                  </a:spcAft>
                  <a:buClr>
                    <a:schemeClr val="tx1"/>
                  </a:buClr>
                  <a:buFont typeface="Wingdings" panose="05000000000000000000" pitchFamily="2" charset="2"/>
                  <a:buChar char="v"/>
                </a:pPr>
                <a:r>
                  <a:rPr lang="en-US" sz="1400" dirty="0"/>
                  <a:t>Facilitates meaningful comparisons, ensures algorithmic stability, and enhances signal interpretability across diverse applications</a:t>
                </a:r>
                <a:r>
                  <a:rPr lang="en-US" sz="1400" b="1" dirty="0"/>
                  <a:t>.</a:t>
                </a:r>
              </a:p>
            </p:txBody>
          </p:sp>
        </mc:Choice>
        <mc:Fallback>
          <p:sp>
            <p:nvSpPr>
              <p:cNvPr id="3" name="Content Placeholder 2">
                <a:extLst>
                  <a:ext uri="{FF2B5EF4-FFF2-40B4-BE49-F238E27FC236}">
                    <a16:creationId xmlns:a16="http://schemas.microsoft.com/office/drawing/2014/main" id="{9ECB04D6-7361-3CF2-C175-3E3F98A7C935}"/>
                  </a:ext>
                </a:extLst>
              </p:cNvPr>
              <p:cNvSpPr>
                <a:spLocks noGrp="1" noRot="1" noChangeAspect="1" noMove="1" noResize="1" noEditPoints="1" noAdjustHandles="1" noChangeArrowheads="1" noChangeShapeType="1" noTextEdit="1"/>
              </p:cNvSpPr>
              <p:nvPr>
                <p:ph idx="1"/>
              </p:nvPr>
            </p:nvSpPr>
            <p:spPr>
              <a:xfrm>
                <a:off x="2545058" y="1521215"/>
                <a:ext cx="7101884" cy="4983971"/>
              </a:xfrm>
              <a:blipFill>
                <a:blip r:embed="rId4"/>
                <a:stretch>
                  <a:fillRect l="-257" t="-1224" r="-172"/>
                </a:stretch>
              </a:blipFill>
            </p:spPr>
            <p:txBody>
              <a:bodyPr/>
              <a:lstStyle/>
              <a:p>
                <a:r>
                  <a:rPr lang="en-US">
                    <a:noFill/>
                  </a:rPr>
                  <a:t> </a:t>
                </a:r>
              </a:p>
            </p:txBody>
          </p:sp>
        </mc:Fallback>
      </mc:AlternateContent>
    </p:spTree>
    <p:extLst>
      <p:ext uri="{BB962C8B-B14F-4D97-AF65-F5344CB8AC3E}">
        <p14:creationId xmlns:p14="http://schemas.microsoft.com/office/powerpoint/2010/main" val="43857394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9442C29F-FA20-E1EB-0A99-C25A76A103B2}"/>
            </a:ext>
          </a:extLst>
        </p:cNvPr>
        <p:cNvGrpSpPr/>
        <p:nvPr/>
      </p:nvGrpSpPr>
      <p:grpSpPr>
        <a:xfrm>
          <a:off x="0" y="0"/>
          <a:ext cx="0" cy="0"/>
          <a:chOff x="0" y="0"/>
          <a:chExt cx="0" cy="0"/>
        </a:xfrm>
      </p:grpSpPr>
      <p:pic>
        <p:nvPicPr>
          <p:cNvPr id="19" name="Picture 18" descr="A picture of an electromagnetic radiation">
            <a:extLst>
              <a:ext uri="{FF2B5EF4-FFF2-40B4-BE49-F238E27FC236}">
                <a16:creationId xmlns:a16="http://schemas.microsoft.com/office/drawing/2014/main" id="{D9773E3E-60AC-8350-D0A6-4FC90E5FA400}"/>
              </a:ext>
            </a:extLst>
          </p:cNvPr>
          <p:cNvPicPr>
            <a:picLocks noChangeAspect="1"/>
          </p:cNvPicPr>
          <p:nvPr/>
        </p:nvPicPr>
        <p:blipFill>
          <a:blip r:embed="rId3">
            <a:duotone>
              <a:schemeClr val="accent1">
                <a:shade val="45000"/>
                <a:satMod val="135000"/>
              </a:schemeClr>
              <a:prstClr val="white"/>
            </a:duotone>
          </a:blip>
          <a:srcRect l="9091" t="13857" b="9820"/>
          <a:stretch/>
        </p:blipFill>
        <p:spPr>
          <a:xfrm>
            <a:off x="1" y="10"/>
            <a:ext cx="12191999" cy="6857990"/>
          </a:xfrm>
          <a:prstGeom prst="rect">
            <a:avLst/>
          </a:prstGeom>
        </p:spPr>
      </p:pic>
      <p:sp>
        <p:nvSpPr>
          <p:cNvPr id="28" name="Isosceles Triangle 27">
            <a:extLst>
              <a:ext uri="{FF2B5EF4-FFF2-40B4-BE49-F238E27FC236}">
                <a16:creationId xmlns:a16="http://schemas.microsoft.com/office/drawing/2014/main" id="{BBFBD429-C7AA-4D85-BEBF-26ECE2DBAF8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30" name="Parallelogram 29">
            <a:extLst>
              <a:ext uri="{FF2B5EF4-FFF2-40B4-BE49-F238E27FC236}">
                <a16:creationId xmlns:a16="http://schemas.microsoft.com/office/drawing/2014/main" id="{7A9CEEF0-7547-4FA2-93BD-0B8C799DD22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624188" y="0"/>
            <a:ext cx="9372600" cy="6858000"/>
          </a:xfrm>
          <a:prstGeom prst="parallelogram">
            <a:avLst>
              <a:gd name="adj" fmla="val 14937"/>
            </a:avLst>
          </a:prstGeom>
          <a:solidFill>
            <a:schemeClr val="bg1">
              <a:alpha val="89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cxnSp>
        <p:nvCxnSpPr>
          <p:cNvPr id="32" name="Straight Connector 31">
            <a:extLst>
              <a:ext uri="{FF2B5EF4-FFF2-40B4-BE49-F238E27FC236}">
                <a16:creationId xmlns:a16="http://schemas.microsoft.com/office/drawing/2014/main" id="{AA02E860-D290-48CF-9C38-BC8EB885437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34" name="Straight Connector 33">
            <a:extLst>
              <a:ext uri="{FF2B5EF4-FFF2-40B4-BE49-F238E27FC236}">
                <a16:creationId xmlns:a16="http://schemas.microsoft.com/office/drawing/2014/main" id="{CBF60179-3A15-468E-86D0-1C2FFD504BA5}"/>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36" name="Rectangle 23">
            <a:extLst>
              <a:ext uri="{FF2B5EF4-FFF2-40B4-BE49-F238E27FC236}">
                <a16:creationId xmlns:a16="http://schemas.microsoft.com/office/drawing/2014/main" id="{87ED294B-4D40-44B4-86E7-F23C0468820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2" name="Title 1">
            <a:extLst>
              <a:ext uri="{FF2B5EF4-FFF2-40B4-BE49-F238E27FC236}">
                <a16:creationId xmlns:a16="http://schemas.microsoft.com/office/drawing/2014/main" id="{547886D2-851A-C5F3-5E0D-FB2D14E8DCE9}"/>
              </a:ext>
            </a:extLst>
          </p:cNvPr>
          <p:cNvSpPr>
            <a:spLocks noGrp="1"/>
          </p:cNvSpPr>
          <p:nvPr>
            <p:ph type="title"/>
          </p:nvPr>
        </p:nvSpPr>
        <p:spPr>
          <a:xfrm>
            <a:off x="2786047" y="609600"/>
            <a:ext cx="6487955" cy="1320800"/>
          </a:xfrm>
        </p:spPr>
        <p:txBody>
          <a:bodyPr anchor="t">
            <a:normAutofit/>
          </a:bodyPr>
          <a:lstStyle/>
          <a:p>
            <a:r>
              <a:rPr lang="en-US" b="1" dirty="0"/>
              <a:t>Digital Signal Pre-Processing</a:t>
            </a:r>
          </a:p>
        </p:txBody>
      </p:sp>
      <p:sp>
        <p:nvSpPr>
          <p:cNvPr id="38" name="Rectangle 25">
            <a:extLst>
              <a:ext uri="{FF2B5EF4-FFF2-40B4-BE49-F238E27FC236}">
                <a16:creationId xmlns:a16="http://schemas.microsoft.com/office/drawing/2014/main" id="{55D78701-1D8D-45A3-9B44-A94C334622C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40" name="Isosceles Triangle 39">
            <a:extLst>
              <a:ext uri="{FF2B5EF4-FFF2-40B4-BE49-F238E27FC236}">
                <a16:creationId xmlns:a16="http://schemas.microsoft.com/office/drawing/2014/main" id="{B8C595DB-254F-4E8B-9C0D-648B3FF1B08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3" name="Content Placeholder 2">
            <a:extLst>
              <a:ext uri="{FF2B5EF4-FFF2-40B4-BE49-F238E27FC236}">
                <a16:creationId xmlns:a16="http://schemas.microsoft.com/office/drawing/2014/main" id="{6ED4C358-6B57-198E-5A44-E84BBDD3C081}"/>
              </a:ext>
            </a:extLst>
          </p:cNvPr>
          <p:cNvSpPr>
            <a:spLocks noGrp="1"/>
          </p:cNvSpPr>
          <p:nvPr>
            <p:ph idx="1"/>
          </p:nvPr>
        </p:nvSpPr>
        <p:spPr>
          <a:xfrm>
            <a:off x="2522589" y="1534386"/>
            <a:ext cx="7146821" cy="4887196"/>
          </a:xfrm>
        </p:spPr>
        <p:txBody>
          <a:bodyPr>
            <a:normAutofit/>
          </a:bodyPr>
          <a:lstStyle/>
          <a:p>
            <a:pPr marL="0" indent="0" algn="just">
              <a:lnSpc>
                <a:spcPct val="90000"/>
              </a:lnSpc>
              <a:spcBef>
                <a:spcPts val="0"/>
              </a:spcBef>
              <a:spcAft>
                <a:spcPts val="600"/>
              </a:spcAft>
              <a:buClr>
                <a:schemeClr val="tx1"/>
              </a:buClr>
              <a:buNone/>
            </a:pPr>
            <a:r>
              <a:rPr lang="en-US" sz="1100" b="1" u="sng" dirty="0"/>
              <a:t>(</a:t>
            </a:r>
            <a:r>
              <a:rPr lang="en-US" sz="1400" b="1" u="sng" dirty="0"/>
              <a:t>B) Signal Scaling</a:t>
            </a:r>
          </a:p>
          <a:p>
            <a:pPr marL="0" indent="0" algn="just">
              <a:lnSpc>
                <a:spcPct val="90000"/>
              </a:lnSpc>
              <a:spcBef>
                <a:spcPts val="0"/>
              </a:spcBef>
              <a:spcAft>
                <a:spcPts val="600"/>
              </a:spcAft>
              <a:buClr>
                <a:schemeClr val="tx1"/>
              </a:buClr>
              <a:buNone/>
            </a:pPr>
            <a:r>
              <a:rPr lang="en-US" sz="1400" b="1" dirty="0"/>
              <a:t>Scaling</a:t>
            </a:r>
            <a:r>
              <a:rPr lang="en-US" sz="1400" dirty="0"/>
              <a:t> adjusts a signal's amplitude or range to meet specific requirements, enhancing compatibility, performance, and feature emphasis across applications.</a:t>
            </a:r>
          </a:p>
          <a:p>
            <a:pPr algn="just">
              <a:lnSpc>
                <a:spcPct val="90000"/>
              </a:lnSpc>
              <a:spcBef>
                <a:spcPts val="0"/>
              </a:spcBef>
              <a:spcAft>
                <a:spcPts val="600"/>
              </a:spcAft>
              <a:buClr>
                <a:schemeClr val="tx1"/>
              </a:buClr>
              <a:buFont typeface="Wingdings" panose="05000000000000000000" pitchFamily="2" charset="2"/>
              <a:buChar char="v"/>
            </a:pPr>
            <a:r>
              <a:rPr lang="en-US" sz="1400" b="1" dirty="0"/>
              <a:t>Min-Max Scaling: </a:t>
            </a:r>
            <a:r>
              <a:rPr lang="en-US" sz="1400" dirty="0"/>
              <a:t>This method adjusts a signal, so its values lie within a specified range, often [0, 1] or [-1, 1].</a:t>
            </a:r>
          </a:p>
          <a:p>
            <a:pPr algn="just">
              <a:lnSpc>
                <a:spcPct val="90000"/>
              </a:lnSpc>
              <a:spcBef>
                <a:spcPts val="0"/>
              </a:spcBef>
              <a:spcAft>
                <a:spcPts val="600"/>
              </a:spcAft>
              <a:buClr>
                <a:schemeClr val="tx1"/>
              </a:buClr>
              <a:buFont typeface="Wingdings" panose="05000000000000000000" pitchFamily="2" charset="2"/>
              <a:buChar char="v"/>
            </a:pPr>
            <a:r>
              <a:rPr lang="en-US" sz="1400" b="1" dirty="0"/>
              <a:t>Amplitude Normalization:  T</a:t>
            </a:r>
            <a:r>
              <a:rPr lang="en-US" sz="1400" dirty="0"/>
              <a:t>he signal is scaled based on its maximum absolute value, often referred to as peak scaling. </a:t>
            </a:r>
          </a:p>
          <a:p>
            <a:pPr algn="just">
              <a:lnSpc>
                <a:spcPct val="90000"/>
              </a:lnSpc>
              <a:spcBef>
                <a:spcPts val="0"/>
              </a:spcBef>
              <a:spcAft>
                <a:spcPts val="600"/>
              </a:spcAft>
              <a:buClr>
                <a:schemeClr val="tx1"/>
              </a:buClr>
              <a:buFont typeface="Wingdings" panose="05000000000000000000" pitchFamily="2" charset="2"/>
              <a:buChar char="v"/>
            </a:pPr>
            <a:r>
              <a:rPr lang="en-US" sz="1400" b="1" dirty="0"/>
              <a:t>Mean and Variance Scaling: </a:t>
            </a:r>
            <a:r>
              <a:rPr lang="en-US" sz="1400" dirty="0"/>
              <a:t>This technique involves centering the signal around zero mean and scaling by its standard deviation, typically used in statistical analysis.</a:t>
            </a:r>
          </a:p>
          <a:p>
            <a:pPr algn="just">
              <a:lnSpc>
                <a:spcPct val="90000"/>
              </a:lnSpc>
              <a:spcBef>
                <a:spcPts val="0"/>
              </a:spcBef>
              <a:spcAft>
                <a:spcPts val="600"/>
              </a:spcAft>
              <a:buClr>
                <a:schemeClr val="tx1"/>
              </a:buClr>
              <a:buFont typeface="Wingdings" panose="05000000000000000000" pitchFamily="2" charset="2"/>
              <a:buChar char="v"/>
            </a:pPr>
            <a:r>
              <a:rPr lang="en-US" sz="1400" b="1" dirty="0"/>
              <a:t>Logarithmic Scaling: </a:t>
            </a:r>
            <a:r>
              <a:rPr lang="en-US" sz="1400" dirty="0"/>
              <a:t>This method applies a logarithmic transformation to compress dynamic ranges, especially useful for signals with large variations in amplitude, such as decibel scaling in audio processing.</a:t>
            </a:r>
          </a:p>
          <a:p>
            <a:pPr marL="0" indent="0" algn="just">
              <a:lnSpc>
                <a:spcPct val="90000"/>
              </a:lnSpc>
              <a:spcBef>
                <a:spcPts val="600"/>
              </a:spcBef>
              <a:spcAft>
                <a:spcPts val="600"/>
              </a:spcAft>
              <a:buClr>
                <a:schemeClr val="tx1"/>
              </a:buClr>
              <a:buNone/>
            </a:pPr>
            <a:r>
              <a:rPr lang="en-US" sz="1400" b="1" dirty="0"/>
              <a:t>Benefits</a:t>
            </a:r>
          </a:p>
          <a:p>
            <a:pPr algn="just">
              <a:lnSpc>
                <a:spcPct val="90000"/>
              </a:lnSpc>
              <a:spcBef>
                <a:spcPts val="0"/>
              </a:spcBef>
              <a:spcAft>
                <a:spcPts val="600"/>
              </a:spcAft>
              <a:buClr>
                <a:schemeClr val="tx1"/>
              </a:buClr>
              <a:buFont typeface="Wingdings" panose="05000000000000000000" pitchFamily="2" charset="2"/>
              <a:buChar char="v"/>
            </a:pPr>
            <a:r>
              <a:rPr lang="en-US" sz="1400" dirty="0"/>
              <a:t>Improved compatibility with system input ranges.</a:t>
            </a:r>
          </a:p>
          <a:p>
            <a:pPr algn="just">
              <a:lnSpc>
                <a:spcPct val="90000"/>
              </a:lnSpc>
              <a:spcBef>
                <a:spcPts val="0"/>
              </a:spcBef>
              <a:spcAft>
                <a:spcPts val="600"/>
              </a:spcAft>
              <a:buClr>
                <a:schemeClr val="tx1"/>
              </a:buClr>
              <a:buFont typeface="Wingdings" panose="05000000000000000000" pitchFamily="2" charset="2"/>
              <a:buChar char="v"/>
            </a:pPr>
            <a:r>
              <a:rPr lang="en-US" sz="1400" dirty="0"/>
              <a:t>Better numerical stability in algorithms, especially for machine learning.</a:t>
            </a:r>
          </a:p>
          <a:p>
            <a:pPr algn="just">
              <a:lnSpc>
                <a:spcPct val="90000"/>
              </a:lnSpc>
              <a:spcBef>
                <a:spcPts val="0"/>
              </a:spcBef>
              <a:spcAft>
                <a:spcPts val="600"/>
              </a:spcAft>
              <a:buClr>
                <a:schemeClr val="tx1"/>
              </a:buClr>
              <a:buFont typeface="Wingdings" panose="05000000000000000000" pitchFamily="2" charset="2"/>
              <a:buChar char="v"/>
            </a:pPr>
            <a:r>
              <a:rPr lang="en-US" sz="1400" dirty="0"/>
              <a:t>Enhanced interpretability of signals by reducing extreme variations.</a:t>
            </a:r>
          </a:p>
        </p:txBody>
      </p:sp>
      <p:sp>
        <p:nvSpPr>
          <p:cNvPr id="42" name="Rectangle 27">
            <a:extLst>
              <a:ext uri="{FF2B5EF4-FFF2-40B4-BE49-F238E27FC236}">
                <a16:creationId xmlns:a16="http://schemas.microsoft.com/office/drawing/2014/main" id="{2E000235-D5DF-4D2F-AECA-3814821B5C8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47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44" name="Rectangle 28">
            <a:extLst>
              <a:ext uri="{FF2B5EF4-FFF2-40B4-BE49-F238E27FC236}">
                <a16:creationId xmlns:a16="http://schemas.microsoft.com/office/drawing/2014/main" id="{D7CE0E87-2C2C-4907-BBE3-D24D86C42AE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46" name="Rectangle 29">
            <a:extLst>
              <a:ext uri="{FF2B5EF4-FFF2-40B4-BE49-F238E27FC236}">
                <a16:creationId xmlns:a16="http://schemas.microsoft.com/office/drawing/2014/main" id="{8FF0BC47-4F6D-4430-8C11-E1566CBF631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48" name="Isosceles Triangle 47">
            <a:extLst>
              <a:ext uri="{FF2B5EF4-FFF2-40B4-BE49-F238E27FC236}">
                <a16:creationId xmlns:a16="http://schemas.microsoft.com/office/drawing/2014/main" id="{5B73C5C4-3778-4E76-9467-8B46C9F91FE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Tree>
    <p:extLst>
      <p:ext uri="{BB962C8B-B14F-4D97-AF65-F5344CB8AC3E}">
        <p14:creationId xmlns:p14="http://schemas.microsoft.com/office/powerpoint/2010/main" val="414154430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903D5B09-E3A9-7CB9-A734-D2F568A2788E}"/>
            </a:ext>
          </a:extLst>
        </p:cNvPr>
        <p:cNvGrpSpPr/>
        <p:nvPr/>
      </p:nvGrpSpPr>
      <p:grpSpPr>
        <a:xfrm>
          <a:off x="0" y="0"/>
          <a:ext cx="0" cy="0"/>
          <a:chOff x="0" y="0"/>
          <a:chExt cx="0" cy="0"/>
        </a:xfrm>
      </p:grpSpPr>
      <p:pic>
        <p:nvPicPr>
          <p:cNvPr id="19" name="Picture 18" descr="Graph">
            <a:extLst>
              <a:ext uri="{FF2B5EF4-FFF2-40B4-BE49-F238E27FC236}">
                <a16:creationId xmlns:a16="http://schemas.microsoft.com/office/drawing/2014/main" id="{9692C901-63DF-D7CC-8190-8BB09260C8AE}"/>
              </a:ext>
            </a:extLst>
          </p:cNvPr>
          <p:cNvPicPr>
            <a:picLocks noChangeAspect="1"/>
          </p:cNvPicPr>
          <p:nvPr/>
        </p:nvPicPr>
        <p:blipFill>
          <a:blip r:embed="rId3">
            <a:duotone>
              <a:schemeClr val="accent1">
                <a:shade val="45000"/>
                <a:satMod val="135000"/>
              </a:schemeClr>
              <a:prstClr val="white"/>
            </a:duotone>
          </a:blip>
          <a:srcRect l="9091" t="7624" b="10558"/>
          <a:stretch/>
        </p:blipFill>
        <p:spPr>
          <a:xfrm>
            <a:off x="1" y="10"/>
            <a:ext cx="12191999" cy="6857990"/>
          </a:xfrm>
          <a:prstGeom prst="rect">
            <a:avLst/>
          </a:prstGeom>
        </p:spPr>
      </p:pic>
      <p:sp>
        <p:nvSpPr>
          <p:cNvPr id="66" name="Isosceles Triangle 65">
            <a:extLst>
              <a:ext uri="{FF2B5EF4-FFF2-40B4-BE49-F238E27FC236}">
                <a16:creationId xmlns:a16="http://schemas.microsoft.com/office/drawing/2014/main" id="{BBFBD429-C7AA-4D85-BEBF-26ECE2DBAF8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67" name="Parallelogram 66">
            <a:extLst>
              <a:ext uri="{FF2B5EF4-FFF2-40B4-BE49-F238E27FC236}">
                <a16:creationId xmlns:a16="http://schemas.microsoft.com/office/drawing/2014/main" id="{7A9CEEF0-7547-4FA2-93BD-0B8C799DD22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624188" y="0"/>
            <a:ext cx="9372600" cy="6858000"/>
          </a:xfrm>
          <a:prstGeom prst="parallelogram">
            <a:avLst>
              <a:gd name="adj" fmla="val 14937"/>
            </a:avLst>
          </a:prstGeom>
          <a:solidFill>
            <a:schemeClr val="bg1">
              <a:alpha val="89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cxnSp>
        <p:nvCxnSpPr>
          <p:cNvPr id="68" name="Straight Connector 67">
            <a:extLst>
              <a:ext uri="{FF2B5EF4-FFF2-40B4-BE49-F238E27FC236}">
                <a16:creationId xmlns:a16="http://schemas.microsoft.com/office/drawing/2014/main" id="{AA02E860-D290-48CF-9C38-BC8EB885437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69" name="Straight Connector 68">
            <a:extLst>
              <a:ext uri="{FF2B5EF4-FFF2-40B4-BE49-F238E27FC236}">
                <a16:creationId xmlns:a16="http://schemas.microsoft.com/office/drawing/2014/main" id="{CBF60179-3A15-468E-86D0-1C2FFD504BA5}"/>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70" name="Rectangle 23">
            <a:extLst>
              <a:ext uri="{FF2B5EF4-FFF2-40B4-BE49-F238E27FC236}">
                <a16:creationId xmlns:a16="http://schemas.microsoft.com/office/drawing/2014/main" id="{87ED294B-4D40-44B4-86E7-F23C0468820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2" name="Title 1">
            <a:extLst>
              <a:ext uri="{FF2B5EF4-FFF2-40B4-BE49-F238E27FC236}">
                <a16:creationId xmlns:a16="http://schemas.microsoft.com/office/drawing/2014/main" id="{FCE10FD1-3CB1-9CBF-E17A-48A7076FE112}"/>
              </a:ext>
            </a:extLst>
          </p:cNvPr>
          <p:cNvSpPr>
            <a:spLocks noGrp="1"/>
          </p:cNvSpPr>
          <p:nvPr>
            <p:ph type="title"/>
          </p:nvPr>
        </p:nvSpPr>
        <p:spPr>
          <a:xfrm>
            <a:off x="2786047" y="609600"/>
            <a:ext cx="6487955" cy="1320800"/>
          </a:xfrm>
        </p:spPr>
        <p:txBody>
          <a:bodyPr anchor="t">
            <a:normAutofit/>
          </a:bodyPr>
          <a:lstStyle/>
          <a:p>
            <a:r>
              <a:rPr lang="en-US" b="1" dirty="0"/>
              <a:t>Digital Signal Pre-Processing</a:t>
            </a:r>
          </a:p>
        </p:txBody>
      </p:sp>
      <p:sp>
        <p:nvSpPr>
          <p:cNvPr id="71" name="Rectangle 25">
            <a:extLst>
              <a:ext uri="{FF2B5EF4-FFF2-40B4-BE49-F238E27FC236}">
                <a16:creationId xmlns:a16="http://schemas.microsoft.com/office/drawing/2014/main" id="{55D78701-1D8D-45A3-9B44-A94C334622C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72" name="Isosceles Triangle 71">
            <a:extLst>
              <a:ext uri="{FF2B5EF4-FFF2-40B4-BE49-F238E27FC236}">
                <a16:creationId xmlns:a16="http://schemas.microsoft.com/office/drawing/2014/main" id="{B8C595DB-254F-4E8B-9C0D-648B3FF1B08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3" name="Content Placeholder 2">
            <a:extLst>
              <a:ext uri="{FF2B5EF4-FFF2-40B4-BE49-F238E27FC236}">
                <a16:creationId xmlns:a16="http://schemas.microsoft.com/office/drawing/2014/main" id="{00D73C97-3C41-0863-D64A-6FA288B996FD}"/>
              </a:ext>
            </a:extLst>
          </p:cNvPr>
          <p:cNvSpPr>
            <a:spLocks noGrp="1"/>
          </p:cNvSpPr>
          <p:nvPr>
            <p:ph idx="1"/>
          </p:nvPr>
        </p:nvSpPr>
        <p:spPr>
          <a:xfrm>
            <a:off x="2529258" y="1581133"/>
            <a:ext cx="7133484" cy="4017468"/>
          </a:xfrm>
        </p:spPr>
        <p:txBody>
          <a:bodyPr>
            <a:noAutofit/>
          </a:bodyPr>
          <a:lstStyle/>
          <a:p>
            <a:pPr marL="0" indent="0" algn="just">
              <a:lnSpc>
                <a:spcPct val="90000"/>
              </a:lnSpc>
              <a:spcBef>
                <a:spcPts val="0"/>
              </a:spcBef>
              <a:spcAft>
                <a:spcPts val="600"/>
              </a:spcAft>
              <a:buClr>
                <a:schemeClr val="tx1"/>
              </a:buClr>
              <a:buNone/>
            </a:pPr>
            <a:r>
              <a:rPr lang="en-US" sz="1400" b="1" u="sng" dirty="0"/>
              <a:t>(C) Signal Smoothing</a:t>
            </a:r>
          </a:p>
          <a:p>
            <a:pPr marL="0" indent="0" algn="just">
              <a:lnSpc>
                <a:spcPct val="90000"/>
              </a:lnSpc>
              <a:spcBef>
                <a:spcPts val="0"/>
              </a:spcBef>
              <a:spcAft>
                <a:spcPts val="600"/>
              </a:spcAft>
              <a:buClr>
                <a:schemeClr val="tx1"/>
              </a:buClr>
              <a:buNone/>
            </a:pPr>
            <a:r>
              <a:rPr lang="en-US" sz="1400" b="1" dirty="0"/>
              <a:t>Smoothing</a:t>
            </a:r>
            <a:r>
              <a:rPr lang="en-US" sz="1400" dirty="0"/>
              <a:t> reduces noise and fluctuations in signals while retaining important trends and features, enhancing interpretability and analysis.</a:t>
            </a:r>
          </a:p>
          <a:p>
            <a:pPr algn="just">
              <a:lnSpc>
                <a:spcPct val="90000"/>
              </a:lnSpc>
              <a:spcBef>
                <a:spcPts val="0"/>
              </a:spcBef>
              <a:spcAft>
                <a:spcPts val="600"/>
              </a:spcAft>
              <a:buClr>
                <a:schemeClr val="tx1"/>
              </a:buClr>
              <a:buFont typeface="Wingdings" panose="05000000000000000000" pitchFamily="2" charset="2"/>
              <a:buChar char="v"/>
            </a:pPr>
            <a:r>
              <a:rPr lang="en-US" sz="1400" b="1" dirty="0"/>
              <a:t>Moving Average: </a:t>
            </a:r>
            <a:r>
              <a:rPr lang="en-US" sz="1400" dirty="0"/>
              <a:t>Calculates the average over a window, reducing short-term noise.</a:t>
            </a:r>
          </a:p>
          <a:p>
            <a:pPr algn="just">
              <a:lnSpc>
                <a:spcPct val="90000"/>
              </a:lnSpc>
              <a:spcBef>
                <a:spcPts val="0"/>
              </a:spcBef>
              <a:spcAft>
                <a:spcPts val="600"/>
              </a:spcAft>
              <a:buClr>
                <a:schemeClr val="tx1"/>
              </a:buClr>
              <a:buFont typeface="Wingdings" panose="05000000000000000000" pitchFamily="2" charset="2"/>
              <a:buChar char="v"/>
            </a:pPr>
            <a:r>
              <a:rPr lang="en-US" sz="1400" b="1" dirty="0"/>
              <a:t>Exponential Moving Average (EMA): </a:t>
            </a:r>
            <a:r>
              <a:rPr lang="en-US" sz="1400" dirty="0"/>
              <a:t>Weights recent data more heavily, reacting quickly to changes.</a:t>
            </a:r>
          </a:p>
          <a:p>
            <a:pPr algn="just">
              <a:lnSpc>
                <a:spcPct val="90000"/>
              </a:lnSpc>
              <a:spcBef>
                <a:spcPts val="0"/>
              </a:spcBef>
              <a:spcAft>
                <a:spcPts val="600"/>
              </a:spcAft>
              <a:buClr>
                <a:schemeClr val="tx1"/>
              </a:buClr>
              <a:buFont typeface="Wingdings" panose="05000000000000000000" pitchFamily="2" charset="2"/>
              <a:buChar char="v"/>
            </a:pPr>
            <a:r>
              <a:rPr lang="en-US" sz="1400" b="1" dirty="0" err="1"/>
              <a:t>Savitzky</a:t>
            </a:r>
            <a:r>
              <a:rPr lang="en-US" sz="1400" b="1" dirty="0"/>
              <a:t>-Golay Filter: </a:t>
            </a:r>
            <a:r>
              <a:rPr lang="en-US" sz="1400" dirty="0"/>
              <a:t>Fits a polynomial to preserve peaks and edges.</a:t>
            </a:r>
          </a:p>
          <a:p>
            <a:pPr algn="just">
              <a:lnSpc>
                <a:spcPct val="90000"/>
              </a:lnSpc>
              <a:spcBef>
                <a:spcPts val="0"/>
              </a:spcBef>
              <a:spcAft>
                <a:spcPts val="600"/>
              </a:spcAft>
              <a:buClr>
                <a:schemeClr val="tx1"/>
              </a:buClr>
              <a:buFont typeface="Wingdings" panose="05000000000000000000" pitchFamily="2" charset="2"/>
              <a:buChar char="v"/>
            </a:pPr>
            <a:r>
              <a:rPr lang="en-US" sz="1400" b="1" dirty="0"/>
              <a:t>Low-Pass Filtering: </a:t>
            </a:r>
            <a:r>
              <a:rPr lang="en-US" sz="1400" dirty="0"/>
              <a:t>Removes high-frequency noise, retaining trends.</a:t>
            </a:r>
          </a:p>
          <a:p>
            <a:pPr algn="just">
              <a:lnSpc>
                <a:spcPct val="90000"/>
              </a:lnSpc>
              <a:spcBef>
                <a:spcPts val="0"/>
              </a:spcBef>
              <a:spcAft>
                <a:spcPts val="600"/>
              </a:spcAft>
              <a:buClr>
                <a:schemeClr val="tx1"/>
              </a:buClr>
              <a:buFont typeface="Wingdings" panose="05000000000000000000" pitchFamily="2" charset="2"/>
              <a:buChar char="v"/>
            </a:pPr>
            <a:r>
              <a:rPr lang="en-US" sz="1400" b="1" dirty="0"/>
              <a:t>Median Filtering: </a:t>
            </a:r>
            <a:r>
              <a:rPr lang="en-US" sz="1400" dirty="0"/>
              <a:t>Replaces data points with the median in a window, effective against outliers.</a:t>
            </a:r>
          </a:p>
          <a:p>
            <a:pPr marL="0" indent="0" algn="just">
              <a:lnSpc>
                <a:spcPct val="90000"/>
              </a:lnSpc>
              <a:spcBef>
                <a:spcPts val="600"/>
              </a:spcBef>
              <a:spcAft>
                <a:spcPts val="600"/>
              </a:spcAft>
              <a:buClr>
                <a:schemeClr val="tx1"/>
              </a:buClr>
              <a:buNone/>
            </a:pPr>
            <a:r>
              <a:rPr lang="en-US" sz="1400" b="1" dirty="0"/>
              <a:t>Applications</a:t>
            </a:r>
          </a:p>
          <a:p>
            <a:pPr algn="just">
              <a:lnSpc>
                <a:spcPct val="90000"/>
              </a:lnSpc>
              <a:spcBef>
                <a:spcPts val="0"/>
              </a:spcBef>
              <a:buClr>
                <a:schemeClr val="tx1"/>
              </a:buClr>
              <a:buFont typeface="Wingdings" panose="05000000000000000000" pitchFamily="2" charset="2"/>
              <a:buChar char="v"/>
            </a:pPr>
            <a:r>
              <a:rPr lang="en-US" sz="1400" b="1" dirty="0"/>
              <a:t>Biomedical Signals: </a:t>
            </a:r>
            <a:r>
              <a:rPr lang="en-US" sz="1400" dirty="0"/>
              <a:t>Noise reduction in ECG/EEG for accurate diagnoses.</a:t>
            </a:r>
          </a:p>
          <a:p>
            <a:pPr algn="just">
              <a:lnSpc>
                <a:spcPct val="90000"/>
              </a:lnSpc>
              <a:spcBef>
                <a:spcPts val="600"/>
              </a:spcBef>
              <a:buClr>
                <a:schemeClr val="tx1"/>
              </a:buClr>
              <a:buFont typeface="Wingdings" panose="05000000000000000000" pitchFamily="2" charset="2"/>
              <a:buChar char="v"/>
            </a:pPr>
            <a:r>
              <a:rPr lang="en-US" sz="1400" b="1" dirty="0"/>
              <a:t>Industrial Monitoring: </a:t>
            </a:r>
            <a:r>
              <a:rPr lang="en-US" sz="1400" dirty="0"/>
              <a:t>Identifies gradual trends like machinery wear.</a:t>
            </a:r>
          </a:p>
          <a:p>
            <a:pPr algn="just">
              <a:lnSpc>
                <a:spcPct val="90000"/>
              </a:lnSpc>
              <a:spcBef>
                <a:spcPts val="600"/>
              </a:spcBef>
              <a:buClr>
                <a:schemeClr val="tx1"/>
              </a:buClr>
              <a:buFont typeface="Wingdings" panose="05000000000000000000" pitchFamily="2" charset="2"/>
              <a:buChar char="v"/>
            </a:pPr>
            <a:r>
              <a:rPr lang="en-US" sz="1400" b="1" dirty="0"/>
              <a:t>Data Visualization &amp; Feature Extraction: </a:t>
            </a:r>
            <a:r>
              <a:rPr lang="en-US" sz="1400" dirty="0"/>
              <a:t>Enhances clarity for advanced analysis.</a:t>
            </a:r>
          </a:p>
        </p:txBody>
      </p:sp>
      <p:sp>
        <p:nvSpPr>
          <p:cNvPr id="73" name="Rectangle 27">
            <a:extLst>
              <a:ext uri="{FF2B5EF4-FFF2-40B4-BE49-F238E27FC236}">
                <a16:creationId xmlns:a16="http://schemas.microsoft.com/office/drawing/2014/main" id="{2E000235-D5DF-4D2F-AECA-3814821B5C8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47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74" name="Rectangle 28">
            <a:extLst>
              <a:ext uri="{FF2B5EF4-FFF2-40B4-BE49-F238E27FC236}">
                <a16:creationId xmlns:a16="http://schemas.microsoft.com/office/drawing/2014/main" id="{D7CE0E87-2C2C-4907-BBE3-D24D86C42AE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75" name="Rectangle 29">
            <a:extLst>
              <a:ext uri="{FF2B5EF4-FFF2-40B4-BE49-F238E27FC236}">
                <a16:creationId xmlns:a16="http://schemas.microsoft.com/office/drawing/2014/main" id="{8FF0BC47-4F6D-4430-8C11-E1566CBF631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76" name="Isosceles Triangle 75">
            <a:extLst>
              <a:ext uri="{FF2B5EF4-FFF2-40B4-BE49-F238E27FC236}">
                <a16:creationId xmlns:a16="http://schemas.microsoft.com/office/drawing/2014/main" id="{5B73C5C4-3778-4E76-9467-8B46C9F91FE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Tree>
    <p:extLst>
      <p:ext uri="{BB962C8B-B14F-4D97-AF65-F5344CB8AC3E}">
        <p14:creationId xmlns:p14="http://schemas.microsoft.com/office/powerpoint/2010/main" val="135969772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128CF5FB-3A53-8F8F-1E77-F748B8F1E888}"/>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1B26DD3E-B6D3-2A79-F384-19A9D417C761}"/>
              </a:ext>
            </a:extLst>
          </p:cNvPr>
          <p:cNvSpPr>
            <a:spLocks noGrp="1"/>
          </p:cNvSpPr>
          <p:nvPr>
            <p:ph type="title"/>
          </p:nvPr>
        </p:nvSpPr>
        <p:spPr>
          <a:xfrm>
            <a:off x="2786047" y="609600"/>
            <a:ext cx="6487955" cy="1320800"/>
          </a:xfrm>
        </p:spPr>
        <p:txBody>
          <a:bodyPr>
            <a:normAutofit/>
          </a:bodyPr>
          <a:lstStyle/>
          <a:p>
            <a:r>
              <a:rPr lang="en-US" b="1" dirty="0"/>
              <a:t>Digital Signal Pre-Processing</a:t>
            </a:r>
          </a:p>
        </p:txBody>
      </p:sp>
      <p:pic>
        <p:nvPicPr>
          <p:cNvPr id="28" name="Picture 27" descr="Financial graphs on a dark display">
            <a:extLst>
              <a:ext uri="{FF2B5EF4-FFF2-40B4-BE49-F238E27FC236}">
                <a16:creationId xmlns:a16="http://schemas.microsoft.com/office/drawing/2014/main" id="{63AD0967-DE98-7F7F-D196-031C7510B2A2}"/>
              </a:ext>
            </a:extLst>
          </p:cNvPr>
          <p:cNvPicPr>
            <a:picLocks noChangeAspect="1"/>
          </p:cNvPicPr>
          <p:nvPr/>
        </p:nvPicPr>
        <p:blipFill>
          <a:blip r:embed="rId3">
            <a:duotone>
              <a:prstClr val="black"/>
              <a:schemeClr val="tx2">
                <a:tint val="45000"/>
                <a:satMod val="400000"/>
              </a:schemeClr>
            </a:duotone>
          </a:blip>
          <a:srcRect l="34671" r="40479"/>
          <a:stretch/>
        </p:blipFill>
        <p:spPr>
          <a:xfrm>
            <a:off x="20" y="10"/>
            <a:ext cx="2734036" cy="6876278"/>
          </a:xfrm>
          <a:custGeom>
            <a:avLst/>
            <a:gdLst/>
            <a:ahLst/>
            <a:cxnLst/>
            <a:rect l="l" t="t" r="r" b="b"/>
            <a:pathLst>
              <a:path w="2734056" h="6858000">
                <a:moveTo>
                  <a:pt x="0" y="0"/>
                </a:moveTo>
                <a:lnTo>
                  <a:pt x="1674254" y="0"/>
                </a:lnTo>
                <a:lnTo>
                  <a:pt x="2734056" y="6850199"/>
                </a:lnTo>
                <a:lnTo>
                  <a:pt x="2734056" y="6858000"/>
                </a:lnTo>
                <a:lnTo>
                  <a:pt x="842596" y="6858000"/>
                </a:lnTo>
                <a:lnTo>
                  <a:pt x="0" y="1191846"/>
                </a:lnTo>
                <a:close/>
              </a:path>
            </a:pathLst>
          </a:custGeom>
        </p:spPr>
      </p:pic>
      <p:sp>
        <p:nvSpPr>
          <p:cNvPr id="29" name="Isosceles Triangle 28">
            <a:extLst>
              <a:ext uri="{FF2B5EF4-FFF2-40B4-BE49-F238E27FC236}">
                <a16:creationId xmlns:a16="http://schemas.microsoft.com/office/drawing/2014/main" id="{518E5A25-92C5-4F27-8E26-0AAAB0CDC85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0" y="1191846"/>
            <a:ext cx="842596" cy="5666154"/>
          </a:xfrm>
          <a:prstGeom prst="triangle">
            <a:avLst>
              <a:gd name="adj" fmla="val 100000"/>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3" name="Content Placeholder 2">
            <a:extLst>
              <a:ext uri="{FF2B5EF4-FFF2-40B4-BE49-F238E27FC236}">
                <a16:creationId xmlns:a16="http://schemas.microsoft.com/office/drawing/2014/main" id="{A5D05122-DA73-0270-7239-6D8101A63BA5}"/>
              </a:ext>
            </a:extLst>
          </p:cNvPr>
          <p:cNvSpPr>
            <a:spLocks noGrp="1"/>
          </p:cNvSpPr>
          <p:nvPr>
            <p:ph idx="1"/>
          </p:nvPr>
        </p:nvSpPr>
        <p:spPr>
          <a:xfrm>
            <a:off x="2641023" y="1355507"/>
            <a:ext cx="6909954" cy="4165283"/>
          </a:xfrm>
        </p:spPr>
        <p:txBody>
          <a:bodyPr>
            <a:noAutofit/>
          </a:bodyPr>
          <a:lstStyle/>
          <a:p>
            <a:pPr marL="0" indent="0" algn="just">
              <a:lnSpc>
                <a:spcPct val="90000"/>
              </a:lnSpc>
              <a:spcBef>
                <a:spcPts val="0"/>
              </a:spcBef>
              <a:spcAft>
                <a:spcPts val="600"/>
              </a:spcAft>
              <a:buClr>
                <a:schemeClr val="tx1"/>
              </a:buClr>
              <a:buNone/>
            </a:pPr>
            <a:r>
              <a:rPr lang="en-US" sz="1400" b="1" u="sng" dirty="0"/>
              <a:t>(D) Signal Transformation</a:t>
            </a:r>
          </a:p>
          <a:p>
            <a:pPr marL="0" indent="0" algn="just">
              <a:lnSpc>
                <a:spcPct val="90000"/>
              </a:lnSpc>
              <a:spcBef>
                <a:spcPts val="0"/>
              </a:spcBef>
              <a:spcAft>
                <a:spcPts val="600"/>
              </a:spcAft>
              <a:buClr>
                <a:schemeClr val="tx1"/>
              </a:buClr>
              <a:buNone/>
            </a:pPr>
            <a:r>
              <a:rPr lang="en-US" sz="1400" b="1" dirty="0"/>
              <a:t>Signal Transformation</a:t>
            </a:r>
            <a:r>
              <a:rPr lang="en-US" sz="1400" dirty="0"/>
              <a:t> converts signals between domains or modifies their structure to facilitate analysis, processing, or application-specific tasks.</a:t>
            </a:r>
          </a:p>
          <a:p>
            <a:pPr algn="just">
              <a:lnSpc>
                <a:spcPct val="90000"/>
              </a:lnSpc>
              <a:spcBef>
                <a:spcPts val="0"/>
              </a:spcBef>
              <a:spcAft>
                <a:spcPts val="600"/>
              </a:spcAft>
              <a:buClr>
                <a:schemeClr val="tx1"/>
              </a:buClr>
              <a:buFont typeface="Wingdings" panose="05000000000000000000" pitchFamily="2" charset="2"/>
              <a:buChar char="v"/>
            </a:pPr>
            <a:r>
              <a:rPr lang="en-US" sz="1400" b="1" dirty="0"/>
              <a:t>Fourier Transform: </a:t>
            </a:r>
            <a:r>
              <a:rPr lang="en-US" sz="1400" dirty="0"/>
              <a:t>Converts time-domain signals to the frequency domain.</a:t>
            </a:r>
          </a:p>
          <a:p>
            <a:pPr algn="just">
              <a:lnSpc>
                <a:spcPct val="90000"/>
              </a:lnSpc>
              <a:spcBef>
                <a:spcPts val="0"/>
              </a:spcBef>
              <a:spcAft>
                <a:spcPts val="600"/>
              </a:spcAft>
              <a:buClr>
                <a:schemeClr val="tx1"/>
              </a:buClr>
              <a:buFont typeface="Wingdings" panose="05000000000000000000" pitchFamily="2" charset="2"/>
              <a:buChar char="v"/>
            </a:pPr>
            <a:r>
              <a:rPr lang="en-US" sz="1400" b="1" dirty="0"/>
              <a:t>Laplace Transform: </a:t>
            </a:r>
            <a:r>
              <a:rPr lang="en-US" sz="1400" dirty="0"/>
              <a:t>Analyzes signals in the complex frequency domain.</a:t>
            </a:r>
          </a:p>
          <a:p>
            <a:pPr algn="just">
              <a:lnSpc>
                <a:spcPct val="90000"/>
              </a:lnSpc>
              <a:spcBef>
                <a:spcPts val="0"/>
              </a:spcBef>
              <a:spcAft>
                <a:spcPts val="600"/>
              </a:spcAft>
              <a:buClr>
                <a:schemeClr val="tx1"/>
              </a:buClr>
              <a:buFont typeface="Wingdings" panose="05000000000000000000" pitchFamily="2" charset="2"/>
              <a:buChar char="v"/>
            </a:pPr>
            <a:r>
              <a:rPr lang="en-US" sz="1400" b="1" dirty="0"/>
              <a:t>Wavelet Transform:</a:t>
            </a:r>
            <a:r>
              <a:rPr lang="en-US" sz="1400" dirty="0"/>
              <a:t> Provides time-frequency resolution for non-stationary signals.</a:t>
            </a:r>
          </a:p>
          <a:p>
            <a:pPr algn="just">
              <a:lnSpc>
                <a:spcPct val="90000"/>
              </a:lnSpc>
              <a:spcBef>
                <a:spcPts val="0"/>
              </a:spcBef>
              <a:spcAft>
                <a:spcPts val="600"/>
              </a:spcAft>
              <a:buClr>
                <a:schemeClr val="tx1"/>
              </a:buClr>
              <a:buFont typeface="Wingdings" panose="05000000000000000000" pitchFamily="2" charset="2"/>
              <a:buChar char="v"/>
            </a:pPr>
            <a:r>
              <a:rPr lang="en-US" sz="1400" b="1" dirty="0"/>
              <a:t>Logarithmic &amp; Exponential Transformations: </a:t>
            </a:r>
            <a:r>
              <a:rPr lang="en-US" sz="1400" dirty="0"/>
              <a:t>Compress dynamic ranges or emphasize features.</a:t>
            </a:r>
          </a:p>
          <a:p>
            <a:pPr marL="0" indent="0" algn="just">
              <a:lnSpc>
                <a:spcPct val="90000"/>
              </a:lnSpc>
              <a:spcBef>
                <a:spcPts val="600"/>
              </a:spcBef>
              <a:spcAft>
                <a:spcPts val="600"/>
              </a:spcAft>
              <a:buClr>
                <a:schemeClr val="tx1"/>
              </a:buClr>
              <a:buNone/>
            </a:pPr>
            <a:r>
              <a:rPr lang="en-US" sz="1400" b="1" dirty="0"/>
              <a:t>Applications</a:t>
            </a:r>
          </a:p>
          <a:p>
            <a:pPr algn="just">
              <a:lnSpc>
                <a:spcPct val="90000"/>
              </a:lnSpc>
              <a:spcBef>
                <a:spcPts val="0"/>
              </a:spcBef>
              <a:spcAft>
                <a:spcPts val="600"/>
              </a:spcAft>
              <a:buClr>
                <a:schemeClr val="tx1"/>
              </a:buClr>
              <a:buFont typeface="Wingdings" panose="05000000000000000000" pitchFamily="2" charset="2"/>
              <a:buChar char="v"/>
            </a:pPr>
            <a:r>
              <a:rPr lang="en-US" sz="1400" b="1" dirty="0"/>
              <a:t>Audio Processing: </a:t>
            </a:r>
            <a:r>
              <a:rPr lang="en-US" sz="1400" dirty="0"/>
              <a:t>Identifying dominant frequencies for filtering and noise reduction.</a:t>
            </a:r>
          </a:p>
          <a:p>
            <a:pPr algn="just">
              <a:lnSpc>
                <a:spcPct val="90000"/>
              </a:lnSpc>
              <a:spcBef>
                <a:spcPts val="0"/>
              </a:spcBef>
              <a:spcAft>
                <a:spcPts val="600"/>
              </a:spcAft>
              <a:buClr>
                <a:schemeClr val="tx1"/>
              </a:buClr>
              <a:buFont typeface="Wingdings" panose="05000000000000000000" pitchFamily="2" charset="2"/>
              <a:buChar char="v"/>
            </a:pPr>
            <a:r>
              <a:rPr lang="en-US" sz="1400" b="1" dirty="0"/>
              <a:t>Image Analysis: </a:t>
            </a:r>
            <a:r>
              <a:rPr lang="en-US" sz="1400" dirty="0"/>
              <a:t>Edge detection and compression.</a:t>
            </a:r>
          </a:p>
          <a:p>
            <a:pPr algn="just">
              <a:lnSpc>
                <a:spcPct val="90000"/>
              </a:lnSpc>
              <a:spcBef>
                <a:spcPts val="0"/>
              </a:spcBef>
              <a:spcAft>
                <a:spcPts val="600"/>
              </a:spcAft>
              <a:buClr>
                <a:schemeClr val="tx1"/>
              </a:buClr>
              <a:buFont typeface="Wingdings" panose="05000000000000000000" pitchFamily="2" charset="2"/>
              <a:buChar char="v"/>
            </a:pPr>
            <a:r>
              <a:rPr lang="en-US" sz="1400" b="1" dirty="0"/>
              <a:t>Machine Learning: </a:t>
            </a:r>
            <a:r>
              <a:rPr lang="en-US" sz="1400" dirty="0"/>
              <a:t>Normalization and standardization for model training.</a:t>
            </a:r>
          </a:p>
          <a:p>
            <a:pPr algn="just">
              <a:lnSpc>
                <a:spcPct val="90000"/>
              </a:lnSpc>
              <a:spcBef>
                <a:spcPts val="0"/>
              </a:spcBef>
              <a:spcAft>
                <a:spcPts val="600"/>
              </a:spcAft>
              <a:buClr>
                <a:schemeClr val="tx1"/>
              </a:buClr>
              <a:buFont typeface="Wingdings" panose="05000000000000000000" pitchFamily="2" charset="2"/>
              <a:buChar char="v"/>
            </a:pPr>
            <a:r>
              <a:rPr lang="en-US" sz="1400" b="1" dirty="0"/>
              <a:t>Speech &amp; Music Analysis: </a:t>
            </a:r>
            <a:r>
              <a:rPr lang="en-US" sz="1400" dirty="0"/>
              <a:t>Time-frequency representation with Short-Time Fourier Transform (STFT).</a:t>
            </a:r>
          </a:p>
        </p:txBody>
      </p:sp>
    </p:spTree>
    <p:extLst>
      <p:ext uri="{BB962C8B-B14F-4D97-AF65-F5344CB8AC3E}">
        <p14:creationId xmlns:p14="http://schemas.microsoft.com/office/powerpoint/2010/main" val="1805934856"/>
      </p:ext>
    </p:extLst>
  </p:cSld>
  <p:clrMapOvr>
    <a:masterClrMapping/>
  </p:clrMapOvr>
</p:sld>
</file>

<file path=ppt/theme/theme1.xml><?xml version="1.0" encoding="utf-8"?>
<a:theme xmlns:a="http://schemas.openxmlformats.org/drawingml/2006/main" name="Facet">
  <a:themeElements>
    <a:clrScheme name="Facet">
      <a:dk1>
        <a:sysClr val="windowText" lastClr="000000"/>
      </a:dk1>
      <a:lt1>
        <a:sysClr val="window" lastClr="FFFFFF"/>
      </a:lt1>
      <a:dk2>
        <a:srgbClr val="2C3C43"/>
      </a:dk2>
      <a:lt2>
        <a:srgbClr val="EBEBEB"/>
      </a:lt2>
      <a:accent1>
        <a:srgbClr val="90C226"/>
      </a:accent1>
      <a:accent2>
        <a:srgbClr val="54A021"/>
      </a:accent2>
      <a:accent3>
        <a:srgbClr val="E6B91E"/>
      </a:accent3>
      <a:accent4>
        <a:srgbClr val="E76618"/>
      </a:accent4>
      <a:accent5>
        <a:srgbClr val="C42F1A"/>
      </a:accent5>
      <a:accent6>
        <a:srgbClr val="918655"/>
      </a:accent6>
      <a:hlink>
        <a:srgbClr val="99CA3C"/>
      </a:hlink>
      <a:folHlink>
        <a:srgbClr val="B9D181"/>
      </a:folHlink>
    </a:clrScheme>
    <a:fontScheme name="Facet">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CFBC31BA-B70F-4F30-BCAA-4F3011E16C4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emplate>Facet</Template>
  <TotalTime>3346</TotalTime>
  <Words>971</Words>
  <Application>Microsoft Office PowerPoint</Application>
  <PresentationFormat>Widescreen</PresentationFormat>
  <Paragraphs>110</Paragraphs>
  <Slides>13</Slides>
  <Notes>13</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13</vt:i4>
      </vt:variant>
    </vt:vector>
  </HeadingPairs>
  <TitlesOfParts>
    <vt:vector size="20" baseType="lpstr">
      <vt:lpstr>Aptos</vt:lpstr>
      <vt:lpstr>Arial</vt:lpstr>
      <vt:lpstr>Cambria Math</vt:lpstr>
      <vt:lpstr>Trebuchet MS</vt:lpstr>
      <vt:lpstr>Wingdings</vt:lpstr>
      <vt:lpstr>Wingdings 3</vt:lpstr>
      <vt:lpstr>Facet</vt:lpstr>
      <vt:lpstr>EG431D Data Acquisition </vt:lpstr>
      <vt:lpstr>Objectives </vt:lpstr>
      <vt:lpstr>Introduction to Pre-Processing and Filtering </vt:lpstr>
      <vt:lpstr>Pre-Processing Techniques</vt:lpstr>
      <vt:lpstr>Filtering Techniques</vt:lpstr>
      <vt:lpstr>Digital Signal Pre-Processing</vt:lpstr>
      <vt:lpstr>Digital Signal Pre-Processing</vt:lpstr>
      <vt:lpstr>Digital Signal Pre-Processing</vt:lpstr>
      <vt:lpstr>Digital Signal Pre-Processing</vt:lpstr>
      <vt:lpstr>Digital Signal Filtering</vt:lpstr>
      <vt:lpstr>Digital Filter Design Example</vt:lpstr>
      <vt:lpstr>Practical Example with Arduino</vt:lpstr>
      <vt:lpstr>Summary</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Wui Keat YEOH (NYP)</dc:creator>
  <cp:lastModifiedBy>Wui Keat YEOH (NYP)</cp:lastModifiedBy>
  <cp:revision>2</cp:revision>
  <dcterms:created xsi:type="dcterms:W3CDTF">2024-12-09T01:34:11Z</dcterms:created>
  <dcterms:modified xsi:type="dcterms:W3CDTF">2025-01-12T12:02:14Z</dcterms:modified>
</cp:coreProperties>
</file>

<file path=docProps/thumbnail.jpeg>
</file>